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Ex1.xml" ContentType="application/vnd.ms-office.chartex+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62" r:id="rId3"/>
    <p:sldId id="263" r:id="rId4"/>
    <p:sldId id="258" r:id="rId5"/>
    <p:sldId id="260" r:id="rId6"/>
    <p:sldId id="270" r:id="rId7"/>
    <p:sldId id="268" r:id="rId8"/>
    <p:sldId id="269" r:id="rId9"/>
    <p:sldId id="267" r:id="rId10"/>
    <p:sldId id="266" r:id="rId11"/>
    <p:sldId id="272" r:id="rId12"/>
    <p:sldId id="273" r:id="rId13"/>
    <p:sldId id="259"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DM Sans" panose="020B0604020202020204" charset="0"/>
      <p:regular r:id="rId20"/>
    </p:embeddedFont>
    <p:embeddedFont>
      <p:font typeface="DM Sans Bold" panose="020B0604020202020204" charset="0"/>
      <p:regular r:id="rId21"/>
    </p:embeddedFont>
    <p:embeddedFont>
      <p:font typeface="Horizon"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869"/>
    <a:srgbClr val="1497A6"/>
    <a:srgbClr val="2E2D3D"/>
    <a:srgbClr val="F2A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G1\Desktop\A.%20InternPulse\A%20Portuguese%20Bank%20Cleaned%20Data.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4.xlsx"/></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G1\Desktop\A.%20InternPulse\A%20Portuguese%20Bank%20Cleaned%20Data.xlsx" TargetMode="External"/><Relationship Id="rId4"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 Portuguese Bank Cleaned Data.xlsx]Job !PivotTable2</c:name>
    <c:fmtId val="19"/>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'Job '!$B$3</c:f>
              <c:strCache>
                <c:ptCount val="1"/>
                <c:pt idx="0">
                  <c:v>Total</c:v>
                </c:pt>
              </c:strCache>
            </c:strRef>
          </c:tx>
          <c:spPr>
            <a:solidFill>
              <a:schemeClr val="accent1"/>
            </a:solidFill>
            <a:ln>
              <a:noFill/>
            </a:ln>
            <a:effectLst/>
          </c:spPr>
          <c:invertIfNegative val="0"/>
          <c:cat>
            <c:strRef>
              <c:f>'Job '!$A$4:$A$16</c:f>
              <c:strCache>
                <c:ptCount val="12"/>
                <c:pt idx="0">
                  <c:v>Management</c:v>
                </c:pt>
                <c:pt idx="1">
                  <c:v>Blue-Collar</c:v>
                </c:pt>
                <c:pt idx="2">
                  <c:v>Technician</c:v>
                </c:pt>
                <c:pt idx="3">
                  <c:v>Admin.</c:v>
                </c:pt>
                <c:pt idx="4">
                  <c:v>Services</c:v>
                </c:pt>
                <c:pt idx="5">
                  <c:v>Retired</c:v>
                </c:pt>
                <c:pt idx="6">
                  <c:v>Self-Employed</c:v>
                </c:pt>
                <c:pt idx="7">
                  <c:v>Entrepreneur</c:v>
                </c:pt>
                <c:pt idx="8">
                  <c:v>Unemployed</c:v>
                </c:pt>
                <c:pt idx="9">
                  <c:v>Housemaid</c:v>
                </c:pt>
                <c:pt idx="10">
                  <c:v>Student</c:v>
                </c:pt>
                <c:pt idx="11">
                  <c:v>Unknown</c:v>
                </c:pt>
              </c:strCache>
            </c:strRef>
          </c:cat>
          <c:val>
            <c:numRef>
              <c:f>'Job '!$B$4:$B$16</c:f>
              <c:numCache>
                <c:formatCode>General</c:formatCode>
                <c:ptCount val="12"/>
                <c:pt idx="0">
                  <c:v>969</c:v>
                </c:pt>
                <c:pt idx="1">
                  <c:v>946</c:v>
                </c:pt>
                <c:pt idx="2">
                  <c:v>768</c:v>
                </c:pt>
                <c:pt idx="3">
                  <c:v>478</c:v>
                </c:pt>
                <c:pt idx="4">
                  <c:v>417</c:v>
                </c:pt>
                <c:pt idx="5">
                  <c:v>230</c:v>
                </c:pt>
                <c:pt idx="6">
                  <c:v>183</c:v>
                </c:pt>
                <c:pt idx="7">
                  <c:v>168</c:v>
                </c:pt>
                <c:pt idx="8">
                  <c:v>128</c:v>
                </c:pt>
                <c:pt idx="9">
                  <c:v>112</c:v>
                </c:pt>
                <c:pt idx="10">
                  <c:v>84</c:v>
                </c:pt>
                <c:pt idx="11">
                  <c:v>38</c:v>
                </c:pt>
              </c:numCache>
            </c:numRef>
          </c:val>
          <c:extLst>
            <c:ext xmlns:c16="http://schemas.microsoft.com/office/drawing/2014/chart" uri="{C3380CC4-5D6E-409C-BE32-E72D297353CC}">
              <c16:uniqueId val="{00000000-9649-424D-AC2D-5E845F204B0D}"/>
            </c:ext>
          </c:extLst>
        </c:ser>
        <c:dLbls>
          <c:showLegendKey val="0"/>
          <c:showVal val="0"/>
          <c:showCatName val="0"/>
          <c:showSerName val="0"/>
          <c:showPercent val="0"/>
          <c:showBubbleSize val="0"/>
        </c:dLbls>
        <c:gapWidth val="182"/>
        <c:axId val="1586686432"/>
        <c:axId val="1586689344"/>
      </c:barChart>
      <c:catAx>
        <c:axId val="158668643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en-US"/>
          </a:p>
        </c:txPr>
        <c:crossAx val="1586689344"/>
        <c:crosses val="autoZero"/>
        <c:auto val="1"/>
        <c:lblAlgn val="ctr"/>
        <c:lblOffset val="100"/>
        <c:noMultiLvlLbl val="0"/>
      </c:catAx>
      <c:valAx>
        <c:axId val="1586689344"/>
        <c:scaling>
          <c:orientation val="minMax"/>
        </c:scaling>
        <c:delete val="1"/>
        <c:axPos val="t"/>
        <c:numFmt formatCode="General" sourceLinked="1"/>
        <c:majorTickMark val="none"/>
        <c:minorTickMark val="none"/>
        <c:tickLblPos val="nextTo"/>
        <c:crossAx val="1586686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b="1" i="0">
          <a:solidFill>
            <a:schemeClr val="tx1"/>
          </a:solidFill>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F8D-4C10-9E13-B69FDF9B948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F8D-4C10-9E13-B69FDF9B948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F8D-4C10-9E13-B69FDF9B948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F8D-4C10-9E13-B69FDF9B948E}"/>
              </c:ext>
            </c:extLst>
          </c:dPt>
          <c:dLbls>
            <c:dLbl>
              <c:idx val="0"/>
              <c:layout>
                <c:manualLayout>
                  <c:x val="6.4792331066143613E-2"/>
                  <c:y val="-0.1367527149442515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F8D-4C10-9E13-B69FDF9B948E}"/>
                </c:ext>
              </c:extLst>
            </c:dLbl>
            <c:dLbl>
              <c:idx val="1"/>
              <c:layout>
                <c:manualLayout>
                  <c:x val="0.12017920192444166"/>
                  <c:y val="-0.1635221414933840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F8D-4C10-9E13-B69FDF9B948E}"/>
                </c:ext>
              </c:extLst>
            </c:dLbl>
            <c:dLbl>
              <c:idx val="2"/>
              <c:layout>
                <c:manualLayout>
                  <c:x val="0.13491576909626452"/>
                  <c:y val="-6.742460563659824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F8D-4C10-9E13-B69FDF9B948E}"/>
                </c:ext>
              </c:extLst>
            </c:dLbl>
            <c:dLbl>
              <c:idx val="3"/>
              <c:layout>
                <c:manualLayout>
                  <c:x val="0.47873522685204811"/>
                  <c:y val="4.5101384877582744E-2"/>
                </c:manualLayout>
              </c:layout>
              <c:spPr>
                <a:solidFill>
                  <a:sysClr val="window" lastClr="FFFFFF"/>
                </a:solidFill>
                <a:ln w="9525" cap="flat" cmpd="sng" algn="ctr">
                  <a:solidFill>
                    <a:sysClr val="windowText" lastClr="000000">
                      <a:lumMod val="50000"/>
                      <a:lumOff val="50000"/>
                    </a:sys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6576" tIns="18288" rIns="36576" bIns="18288" anchor="ctr" anchorCtr="1">
                  <a:spAutoFit/>
                </a:bodyPr>
                <a:lstStyle/>
                <a:p>
                  <a:pPr>
                    <a:defRPr sz="24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borderCallout1">
                      <a:avLst>
                        <a:gd name="adj1" fmla="val 18750"/>
                        <a:gd name="adj2" fmla="val -8333"/>
                        <a:gd name="adj3" fmla="val -41807"/>
                        <a:gd name="adj4" fmla="val -203115"/>
                      </a:avLst>
                    </a:prstGeom>
                    <a:noFill/>
                    <a:ln>
                      <a:noFill/>
                    </a:ln>
                  </c15:spPr>
                </c:ext>
                <c:ext xmlns:c16="http://schemas.microsoft.com/office/drawing/2014/chart" uri="{C3380CC4-5D6E-409C-BE32-E72D297353CC}">
                  <c16:uniqueId val="{00000007-5F8D-4C10-9E13-B69FDF9B948E}"/>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24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borderCallout1">
                    <a:avLst/>
                  </a:prstGeom>
                  <a:noFill/>
                  <a:ln>
                    <a:noFill/>
                  </a:ln>
                </c15:spPr>
              </c:ext>
            </c:extLst>
          </c:dLbls>
          <c:cat>
            <c:strRef>
              <c:f>Outcome!$C$4:$C$7</c:f>
              <c:strCache>
                <c:ptCount val="4"/>
                <c:pt idx="0">
                  <c:v>Failure</c:v>
                </c:pt>
                <c:pt idx="1">
                  <c:v>Other</c:v>
                </c:pt>
                <c:pt idx="2">
                  <c:v>Success</c:v>
                </c:pt>
                <c:pt idx="3">
                  <c:v>Unknown</c:v>
                </c:pt>
              </c:strCache>
            </c:strRef>
          </c:cat>
          <c:val>
            <c:numRef>
              <c:f>Outcome!$D$4:$D$7</c:f>
              <c:numCache>
                <c:formatCode>0%</c:formatCode>
                <c:ptCount val="4"/>
                <c:pt idx="0">
                  <c:v>7.5851148060174192E-2</c:v>
                </c:pt>
                <c:pt idx="1">
                  <c:v>3.6658749010292951E-2</c:v>
                </c:pt>
                <c:pt idx="2">
                  <c:v>1.7735550277117974E-2</c:v>
                </c:pt>
                <c:pt idx="3">
                  <c:v>0.86975455265241486</c:v>
                </c:pt>
              </c:numCache>
            </c:numRef>
          </c:val>
          <c:extLst>
            <c:ext xmlns:c16="http://schemas.microsoft.com/office/drawing/2014/chart" uri="{C3380CC4-5D6E-409C-BE32-E72D297353CC}">
              <c16:uniqueId val="{00000008-5F8D-4C10-9E13-B69FDF9B948E}"/>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b="1">
          <a:solidFill>
            <a:schemeClr val="tx1"/>
          </a:solidFill>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 Portuguese Bank Cleaned Data.xlsx]Age Distr. of the Campaign!PivotTable24</c:name>
    <c:fmtId val="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'Age Distr. of the Campaign'!$B$3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'Age Distr. of the Campaign'!$A$4:$A$11</c:f>
              <c:strCache>
                <c:ptCount val="7"/>
                <c:pt idx="0">
                  <c:v>29-38</c:v>
                </c:pt>
                <c:pt idx="1">
                  <c:v>39-48</c:v>
                </c:pt>
                <c:pt idx="2">
                  <c:v>49-58</c:v>
                </c:pt>
                <c:pt idx="3">
                  <c:v>19-28</c:v>
                </c:pt>
                <c:pt idx="4">
                  <c:v>59-68</c:v>
                </c:pt>
                <c:pt idx="5">
                  <c:v>69-78</c:v>
                </c:pt>
                <c:pt idx="6">
                  <c:v>79-87</c:v>
                </c:pt>
              </c:strCache>
            </c:strRef>
          </c:cat>
          <c:val>
            <c:numRef>
              <c:f>'Age Distr. of the Campaign'!$B$4:$B$11</c:f>
              <c:numCache>
                <c:formatCode>#,##0</c:formatCode>
                <c:ptCount val="7"/>
                <c:pt idx="0">
                  <c:v>1775</c:v>
                </c:pt>
                <c:pt idx="1">
                  <c:v>1221</c:v>
                </c:pt>
                <c:pt idx="2">
                  <c:v>895</c:v>
                </c:pt>
                <c:pt idx="3">
                  <c:v>385</c:v>
                </c:pt>
                <c:pt idx="4">
                  <c:v>178</c:v>
                </c:pt>
                <c:pt idx="5">
                  <c:v>49</c:v>
                </c:pt>
                <c:pt idx="6">
                  <c:v>18</c:v>
                </c:pt>
              </c:numCache>
            </c:numRef>
          </c:val>
          <c:extLst>
            <c:ext xmlns:c16="http://schemas.microsoft.com/office/drawing/2014/chart" uri="{C3380CC4-5D6E-409C-BE32-E72D297353CC}">
              <c16:uniqueId val="{00000000-2230-4F98-BB00-05E3D3F54185}"/>
            </c:ext>
          </c:extLst>
        </c:ser>
        <c:dLbls>
          <c:dLblPos val="outEnd"/>
          <c:showLegendKey val="0"/>
          <c:showVal val="1"/>
          <c:showCatName val="0"/>
          <c:showSerName val="0"/>
          <c:showPercent val="0"/>
          <c:showBubbleSize val="0"/>
        </c:dLbls>
        <c:gapWidth val="219"/>
        <c:overlap val="-27"/>
        <c:axId val="2002813360"/>
        <c:axId val="2002816688"/>
      </c:barChart>
      <c:catAx>
        <c:axId val="200281336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2002816688"/>
        <c:crosses val="autoZero"/>
        <c:auto val="1"/>
        <c:lblAlgn val="ctr"/>
        <c:lblOffset val="100"/>
        <c:noMultiLvlLbl val="0"/>
      </c:catAx>
      <c:valAx>
        <c:axId val="2002816688"/>
        <c:scaling>
          <c:orientation val="minMax"/>
        </c:scaling>
        <c:delete val="1"/>
        <c:axPos val="l"/>
        <c:numFmt formatCode="#,##0" sourceLinked="1"/>
        <c:majorTickMark val="none"/>
        <c:minorTickMark val="none"/>
        <c:tickLblPos val="nextTo"/>
        <c:crossAx val="2002813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000" b="1">
          <a:solidFill>
            <a:schemeClr val="tx1"/>
          </a:solidFill>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'Relationship- Campn. vs Balance'!$B$4:$B$4524</c:f>
              <c:numCache>
                <c:formatCode>General</c:formatCode>
                <c:ptCount val="4521"/>
                <c:pt idx="0">
                  <c:v>5</c:v>
                </c:pt>
                <c:pt idx="1">
                  <c:v>1</c:v>
                </c:pt>
                <c:pt idx="2">
                  <c:v>1</c:v>
                </c:pt>
                <c:pt idx="3">
                  <c:v>1</c:v>
                </c:pt>
                <c:pt idx="4">
                  <c:v>2</c:v>
                </c:pt>
                <c:pt idx="5">
                  <c:v>1</c:v>
                </c:pt>
                <c:pt idx="6">
                  <c:v>1</c:v>
                </c:pt>
                <c:pt idx="7">
                  <c:v>2</c:v>
                </c:pt>
                <c:pt idx="8">
                  <c:v>1</c:v>
                </c:pt>
                <c:pt idx="9">
                  <c:v>1</c:v>
                </c:pt>
                <c:pt idx="10">
                  <c:v>1</c:v>
                </c:pt>
                <c:pt idx="11">
                  <c:v>1</c:v>
                </c:pt>
                <c:pt idx="12">
                  <c:v>2</c:v>
                </c:pt>
                <c:pt idx="13">
                  <c:v>2</c:v>
                </c:pt>
                <c:pt idx="14">
                  <c:v>7</c:v>
                </c:pt>
                <c:pt idx="15">
                  <c:v>2</c:v>
                </c:pt>
                <c:pt idx="16">
                  <c:v>2</c:v>
                </c:pt>
                <c:pt idx="17">
                  <c:v>1</c:v>
                </c:pt>
                <c:pt idx="18">
                  <c:v>1</c:v>
                </c:pt>
                <c:pt idx="19">
                  <c:v>1</c:v>
                </c:pt>
                <c:pt idx="20">
                  <c:v>1</c:v>
                </c:pt>
                <c:pt idx="21">
                  <c:v>5</c:v>
                </c:pt>
                <c:pt idx="22">
                  <c:v>6</c:v>
                </c:pt>
                <c:pt idx="23">
                  <c:v>1</c:v>
                </c:pt>
                <c:pt idx="24">
                  <c:v>8</c:v>
                </c:pt>
                <c:pt idx="25">
                  <c:v>1</c:v>
                </c:pt>
                <c:pt idx="26">
                  <c:v>1</c:v>
                </c:pt>
                <c:pt idx="27">
                  <c:v>2</c:v>
                </c:pt>
                <c:pt idx="28">
                  <c:v>1</c:v>
                </c:pt>
                <c:pt idx="29">
                  <c:v>1</c:v>
                </c:pt>
                <c:pt idx="30">
                  <c:v>1</c:v>
                </c:pt>
                <c:pt idx="31">
                  <c:v>2</c:v>
                </c:pt>
                <c:pt idx="32">
                  <c:v>1</c:v>
                </c:pt>
                <c:pt idx="33">
                  <c:v>2</c:v>
                </c:pt>
                <c:pt idx="34">
                  <c:v>1</c:v>
                </c:pt>
                <c:pt idx="35">
                  <c:v>1</c:v>
                </c:pt>
                <c:pt idx="36">
                  <c:v>2</c:v>
                </c:pt>
                <c:pt idx="37">
                  <c:v>2</c:v>
                </c:pt>
                <c:pt idx="38">
                  <c:v>2</c:v>
                </c:pt>
                <c:pt idx="39">
                  <c:v>1</c:v>
                </c:pt>
                <c:pt idx="40">
                  <c:v>1</c:v>
                </c:pt>
                <c:pt idx="41">
                  <c:v>1</c:v>
                </c:pt>
                <c:pt idx="42">
                  <c:v>1</c:v>
                </c:pt>
                <c:pt idx="43">
                  <c:v>2</c:v>
                </c:pt>
                <c:pt idx="44">
                  <c:v>4</c:v>
                </c:pt>
                <c:pt idx="45">
                  <c:v>1</c:v>
                </c:pt>
                <c:pt idx="46">
                  <c:v>2</c:v>
                </c:pt>
                <c:pt idx="47">
                  <c:v>1</c:v>
                </c:pt>
                <c:pt idx="48">
                  <c:v>1</c:v>
                </c:pt>
                <c:pt idx="49">
                  <c:v>1</c:v>
                </c:pt>
                <c:pt idx="50">
                  <c:v>1</c:v>
                </c:pt>
                <c:pt idx="51">
                  <c:v>1</c:v>
                </c:pt>
                <c:pt idx="52">
                  <c:v>3</c:v>
                </c:pt>
                <c:pt idx="53">
                  <c:v>2</c:v>
                </c:pt>
                <c:pt idx="54">
                  <c:v>1</c:v>
                </c:pt>
                <c:pt idx="55">
                  <c:v>7</c:v>
                </c:pt>
                <c:pt idx="56">
                  <c:v>1</c:v>
                </c:pt>
                <c:pt idx="57">
                  <c:v>3</c:v>
                </c:pt>
                <c:pt idx="58">
                  <c:v>2</c:v>
                </c:pt>
                <c:pt idx="59">
                  <c:v>2</c:v>
                </c:pt>
                <c:pt idx="60">
                  <c:v>2</c:v>
                </c:pt>
                <c:pt idx="61">
                  <c:v>1</c:v>
                </c:pt>
                <c:pt idx="62">
                  <c:v>2</c:v>
                </c:pt>
                <c:pt idx="63">
                  <c:v>1</c:v>
                </c:pt>
                <c:pt idx="64">
                  <c:v>1</c:v>
                </c:pt>
                <c:pt idx="65">
                  <c:v>2</c:v>
                </c:pt>
                <c:pt idx="66">
                  <c:v>1</c:v>
                </c:pt>
                <c:pt idx="67">
                  <c:v>2</c:v>
                </c:pt>
                <c:pt idx="68">
                  <c:v>3</c:v>
                </c:pt>
                <c:pt idx="69">
                  <c:v>2</c:v>
                </c:pt>
                <c:pt idx="70">
                  <c:v>2</c:v>
                </c:pt>
                <c:pt idx="71">
                  <c:v>1</c:v>
                </c:pt>
                <c:pt idx="72">
                  <c:v>1</c:v>
                </c:pt>
                <c:pt idx="73">
                  <c:v>2</c:v>
                </c:pt>
                <c:pt idx="74">
                  <c:v>3</c:v>
                </c:pt>
                <c:pt idx="75">
                  <c:v>1</c:v>
                </c:pt>
                <c:pt idx="76">
                  <c:v>1</c:v>
                </c:pt>
                <c:pt idx="77">
                  <c:v>1</c:v>
                </c:pt>
                <c:pt idx="78">
                  <c:v>1</c:v>
                </c:pt>
                <c:pt idx="79">
                  <c:v>4</c:v>
                </c:pt>
                <c:pt idx="80">
                  <c:v>2</c:v>
                </c:pt>
                <c:pt idx="81">
                  <c:v>1</c:v>
                </c:pt>
                <c:pt idx="82">
                  <c:v>1</c:v>
                </c:pt>
                <c:pt idx="83">
                  <c:v>3</c:v>
                </c:pt>
                <c:pt idx="84">
                  <c:v>9</c:v>
                </c:pt>
                <c:pt idx="85">
                  <c:v>2</c:v>
                </c:pt>
                <c:pt idx="86">
                  <c:v>2</c:v>
                </c:pt>
                <c:pt idx="87">
                  <c:v>1</c:v>
                </c:pt>
                <c:pt idx="88">
                  <c:v>1</c:v>
                </c:pt>
                <c:pt idx="89">
                  <c:v>1</c:v>
                </c:pt>
                <c:pt idx="90">
                  <c:v>2</c:v>
                </c:pt>
                <c:pt idx="91">
                  <c:v>2</c:v>
                </c:pt>
                <c:pt idx="92">
                  <c:v>2</c:v>
                </c:pt>
                <c:pt idx="93">
                  <c:v>1</c:v>
                </c:pt>
                <c:pt idx="94">
                  <c:v>1</c:v>
                </c:pt>
                <c:pt idx="95">
                  <c:v>3</c:v>
                </c:pt>
                <c:pt idx="96">
                  <c:v>1</c:v>
                </c:pt>
                <c:pt idx="97">
                  <c:v>4</c:v>
                </c:pt>
                <c:pt idx="98">
                  <c:v>2</c:v>
                </c:pt>
                <c:pt idx="99">
                  <c:v>2</c:v>
                </c:pt>
                <c:pt idx="100">
                  <c:v>3</c:v>
                </c:pt>
                <c:pt idx="101">
                  <c:v>1</c:v>
                </c:pt>
                <c:pt idx="102">
                  <c:v>1</c:v>
                </c:pt>
                <c:pt idx="103">
                  <c:v>1</c:v>
                </c:pt>
                <c:pt idx="104">
                  <c:v>1</c:v>
                </c:pt>
                <c:pt idx="105">
                  <c:v>1</c:v>
                </c:pt>
                <c:pt idx="106">
                  <c:v>2</c:v>
                </c:pt>
                <c:pt idx="107">
                  <c:v>2</c:v>
                </c:pt>
                <c:pt idx="108">
                  <c:v>4</c:v>
                </c:pt>
                <c:pt idx="109">
                  <c:v>4</c:v>
                </c:pt>
                <c:pt idx="110">
                  <c:v>2</c:v>
                </c:pt>
                <c:pt idx="111">
                  <c:v>1</c:v>
                </c:pt>
                <c:pt idx="112">
                  <c:v>1</c:v>
                </c:pt>
                <c:pt idx="113">
                  <c:v>1</c:v>
                </c:pt>
                <c:pt idx="114">
                  <c:v>1</c:v>
                </c:pt>
                <c:pt idx="115">
                  <c:v>1</c:v>
                </c:pt>
                <c:pt idx="116">
                  <c:v>1</c:v>
                </c:pt>
                <c:pt idx="117">
                  <c:v>2</c:v>
                </c:pt>
                <c:pt idx="118">
                  <c:v>5</c:v>
                </c:pt>
                <c:pt idx="119">
                  <c:v>1</c:v>
                </c:pt>
                <c:pt idx="120">
                  <c:v>1</c:v>
                </c:pt>
                <c:pt idx="121">
                  <c:v>2</c:v>
                </c:pt>
                <c:pt idx="122">
                  <c:v>1</c:v>
                </c:pt>
                <c:pt idx="123">
                  <c:v>1</c:v>
                </c:pt>
                <c:pt idx="124">
                  <c:v>1</c:v>
                </c:pt>
                <c:pt idx="125">
                  <c:v>2</c:v>
                </c:pt>
                <c:pt idx="126">
                  <c:v>1</c:v>
                </c:pt>
                <c:pt idx="127">
                  <c:v>2</c:v>
                </c:pt>
                <c:pt idx="128">
                  <c:v>1</c:v>
                </c:pt>
                <c:pt idx="129">
                  <c:v>1</c:v>
                </c:pt>
                <c:pt idx="130">
                  <c:v>1</c:v>
                </c:pt>
                <c:pt idx="131">
                  <c:v>3</c:v>
                </c:pt>
                <c:pt idx="132">
                  <c:v>2</c:v>
                </c:pt>
                <c:pt idx="133">
                  <c:v>1</c:v>
                </c:pt>
                <c:pt idx="134">
                  <c:v>1</c:v>
                </c:pt>
                <c:pt idx="135">
                  <c:v>1</c:v>
                </c:pt>
                <c:pt idx="136">
                  <c:v>1</c:v>
                </c:pt>
                <c:pt idx="137">
                  <c:v>1</c:v>
                </c:pt>
                <c:pt idx="138">
                  <c:v>3</c:v>
                </c:pt>
                <c:pt idx="139">
                  <c:v>1</c:v>
                </c:pt>
                <c:pt idx="140">
                  <c:v>5</c:v>
                </c:pt>
                <c:pt idx="141">
                  <c:v>10</c:v>
                </c:pt>
                <c:pt idx="142">
                  <c:v>2</c:v>
                </c:pt>
                <c:pt idx="143">
                  <c:v>1</c:v>
                </c:pt>
                <c:pt idx="144">
                  <c:v>1</c:v>
                </c:pt>
                <c:pt idx="145">
                  <c:v>2</c:v>
                </c:pt>
                <c:pt idx="146">
                  <c:v>4</c:v>
                </c:pt>
                <c:pt idx="147">
                  <c:v>1</c:v>
                </c:pt>
                <c:pt idx="148">
                  <c:v>1</c:v>
                </c:pt>
                <c:pt idx="149">
                  <c:v>2</c:v>
                </c:pt>
                <c:pt idx="150">
                  <c:v>4</c:v>
                </c:pt>
                <c:pt idx="151">
                  <c:v>1</c:v>
                </c:pt>
                <c:pt idx="152">
                  <c:v>2</c:v>
                </c:pt>
                <c:pt idx="153">
                  <c:v>2</c:v>
                </c:pt>
                <c:pt idx="154">
                  <c:v>1</c:v>
                </c:pt>
                <c:pt idx="155">
                  <c:v>3</c:v>
                </c:pt>
                <c:pt idx="156">
                  <c:v>1</c:v>
                </c:pt>
                <c:pt idx="157">
                  <c:v>2</c:v>
                </c:pt>
                <c:pt idx="158">
                  <c:v>3</c:v>
                </c:pt>
                <c:pt idx="159">
                  <c:v>1</c:v>
                </c:pt>
                <c:pt idx="160">
                  <c:v>1</c:v>
                </c:pt>
                <c:pt idx="161">
                  <c:v>3</c:v>
                </c:pt>
                <c:pt idx="162">
                  <c:v>1</c:v>
                </c:pt>
                <c:pt idx="163">
                  <c:v>2</c:v>
                </c:pt>
                <c:pt idx="164">
                  <c:v>1</c:v>
                </c:pt>
                <c:pt idx="165">
                  <c:v>3</c:v>
                </c:pt>
                <c:pt idx="166">
                  <c:v>4</c:v>
                </c:pt>
                <c:pt idx="167">
                  <c:v>2</c:v>
                </c:pt>
                <c:pt idx="168">
                  <c:v>1</c:v>
                </c:pt>
                <c:pt idx="169">
                  <c:v>2</c:v>
                </c:pt>
                <c:pt idx="170">
                  <c:v>1</c:v>
                </c:pt>
                <c:pt idx="171">
                  <c:v>2</c:v>
                </c:pt>
                <c:pt idx="172">
                  <c:v>2</c:v>
                </c:pt>
                <c:pt idx="173">
                  <c:v>1</c:v>
                </c:pt>
                <c:pt idx="174">
                  <c:v>1</c:v>
                </c:pt>
                <c:pt idx="175">
                  <c:v>2</c:v>
                </c:pt>
                <c:pt idx="176">
                  <c:v>1</c:v>
                </c:pt>
                <c:pt idx="177">
                  <c:v>1</c:v>
                </c:pt>
                <c:pt idx="178">
                  <c:v>1</c:v>
                </c:pt>
                <c:pt idx="179">
                  <c:v>2</c:v>
                </c:pt>
                <c:pt idx="180">
                  <c:v>1</c:v>
                </c:pt>
                <c:pt idx="181">
                  <c:v>1</c:v>
                </c:pt>
                <c:pt idx="182">
                  <c:v>2</c:v>
                </c:pt>
                <c:pt idx="183">
                  <c:v>1</c:v>
                </c:pt>
                <c:pt idx="184">
                  <c:v>4</c:v>
                </c:pt>
                <c:pt idx="185">
                  <c:v>1</c:v>
                </c:pt>
                <c:pt idx="186">
                  <c:v>1</c:v>
                </c:pt>
                <c:pt idx="187">
                  <c:v>1</c:v>
                </c:pt>
                <c:pt idx="188">
                  <c:v>2</c:v>
                </c:pt>
                <c:pt idx="189">
                  <c:v>1</c:v>
                </c:pt>
                <c:pt idx="190">
                  <c:v>1</c:v>
                </c:pt>
                <c:pt idx="191">
                  <c:v>1</c:v>
                </c:pt>
                <c:pt idx="192">
                  <c:v>1</c:v>
                </c:pt>
                <c:pt idx="193">
                  <c:v>2</c:v>
                </c:pt>
                <c:pt idx="194">
                  <c:v>2</c:v>
                </c:pt>
                <c:pt idx="195">
                  <c:v>2</c:v>
                </c:pt>
                <c:pt idx="196">
                  <c:v>4</c:v>
                </c:pt>
                <c:pt idx="197">
                  <c:v>1</c:v>
                </c:pt>
                <c:pt idx="198">
                  <c:v>1</c:v>
                </c:pt>
                <c:pt idx="199">
                  <c:v>1</c:v>
                </c:pt>
                <c:pt idx="200">
                  <c:v>3</c:v>
                </c:pt>
                <c:pt idx="201">
                  <c:v>1</c:v>
                </c:pt>
                <c:pt idx="202">
                  <c:v>1</c:v>
                </c:pt>
                <c:pt idx="203">
                  <c:v>1</c:v>
                </c:pt>
                <c:pt idx="204">
                  <c:v>1</c:v>
                </c:pt>
                <c:pt idx="205">
                  <c:v>2</c:v>
                </c:pt>
                <c:pt idx="206">
                  <c:v>2</c:v>
                </c:pt>
                <c:pt idx="207">
                  <c:v>1</c:v>
                </c:pt>
                <c:pt idx="208">
                  <c:v>1</c:v>
                </c:pt>
                <c:pt idx="209">
                  <c:v>1</c:v>
                </c:pt>
                <c:pt idx="210">
                  <c:v>1</c:v>
                </c:pt>
                <c:pt idx="211">
                  <c:v>2</c:v>
                </c:pt>
                <c:pt idx="212">
                  <c:v>2</c:v>
                </c:pt>
                <c:pt idx="213">
                  <c:v>1</c:v>
                </c:pt>
                <c:pt idx="214">
                  <c:v>2</c:v>
                </c:pt>
                <c:pt idx="215">
                  <c:v>4</c:v>
                </c:pt>
                <c:pt idx="216">
                  <c:v>1</c:v>
                </c:pt>
                <c:pt idx="217">
                  <c:v>3</c:v>
                </c:pt>
                <c:pt idx="218">
                  <c:v>7</c:v>
                </c:pt>
                <c:pt idx="219">
                  <c:v>1</c:v>
                </c:pt>
                <c:pt idx="220">
                  <c:v>1</c:v>
                </c:pt>
                <c:pt idx="221">
                  <c:v>1</c:v>
                </c:pt>
                <c:pt idx="222">
                  <c:v>1</c:v>
                </c:pt>
                <c:pt idx="223">
                  <c:v>1</c:v>
                </c:pt>
                <c:pt idx="224">
                  <c:v>3</c:v>
                </c:pt>
                <c:pt idx="225">
                  <c:v>2</c:v>
                </c:pt>
                <c:pt idx="226">
                  <c:v>7</c:v>
                </c:pt>
                <c:pt idx="227">
                  <c:v>2</c:v>
                </c:pt>
                <c:pt idx="228">
                  <c:v>4</c:v>
                </c:pt>
                <c:pt idx="229">
                  <c:v>4</c:v>
                </c:pt>
                <c:pt idx="230">
                  <c:v>1</c:v>
                </c:pt>
                <c:pt idx="231">
                  <c:v>1</c:v>
                </c:pt>
                <c:pt idx="232">
                  <c:v>1</c:v>
                </c:pt>
                <c:pt idx="233">
                  <c:v>1</c:v>
                </c:pt>
                <c:pt idx="234">
                  <c:v>1</c:v>
                </c:pt>
                <c:pt idx="235">
                  <c:v>1</c:v>
                </c:pt>
                <c:pt idx="236">
                  <c:v>3</c:v>
                </c:pt>
                <c:pt idx="237">
                  <c:v>1</c:v>
                </c:pt>
                <c:pt idx="238">
                  <c:v>2</c:v>
                </c:pt>
                <c:pt idx="239">
                  <c:v>2</c:v>
                </c:pt>
                <c:pt idx="240">
                  <c:v>2</c:v>
                </c:pt>
                <c:pt idx="241">
                  <c:v>6</c:v>
                </c:pt>
                <c:pt idx="242">
                  <c:v>8</c:v>
                </c:pt>
                <c:pt idx="243">
                  <c:v>1</c:v>
                </c:pt>
                <c:pt idx="244">
                  <c:v>1</c:v>
                </c:pt>
                <c:pt idx="245">
                  <c:v>3</c:v>
                </c:pt>
                <c:pt idx="246">
                  <c:v>4</c:v>
                </c:pt>
                <c:pt idx="247">
                  <c:v>1</c:v>
                </c:pt>
                <c:pt idx="248">
                  <c:v>1</c:v>
                </c:pt>
                <c:pt idx="249">
                  <c:v>1</c:v>
                </c:pt>
                <c:pt idx="250">
                  <c:v>2</c:v>
                </c:pt>
                <c:pt idx="251">
                  <c:v>3</c:v>
                </c:pt>
                <c:pt idx="252">
                  <c:v>1</c:v>
                </c:pt>
                <c:pt idx="253">
                  <c:v>2</c:v>
                </c:pt>
                <c:pt idx="254">
                  <c:v>1</c:v>
                </c:pt>
                <c:pt idx="255">
                  <c:v>4</c:v>
                </c:pt>
                <c:pt idx="256">
                  <c:v>1</c:v>
                </c:pt>
                <c:pt idx="257">
                  <c:v>2</c:v>
                </c:pt>
                <c:pt idx="258">
                  <c:v>1</c:v>
                </c:pt>
                <c:pt idx="259">
                  <c:v>3</c:v>
                </c:pt>
                <c:pt idx="260">
                  <c:v>2</c:v>
                </c:pt>
                <c:pt idx="261">
                  <c:v>2</c:v>
                </c:pt>
                <c:pt idx="262">
                  <c:v>1</c:v>
                </c:pt>
                <c:pt idx="263">
                  <c:v>1</c:v>
                </c:pt>
                <c:pt idx="264">
                  <c:v>1</c:v>
                </c:pt>
                <c:pt idx="265">
                  <c:v>1</c:v>
                </c:pt>
                <c:pt idx="266">
                  <c:v>3</c:v>
                </c:pt>
                <c:pt idx="267">
                  <c:v>2</c:v>
                </c:pt>
                <c:pt idx="268">
                  <c:v>3</c:v>
                </c:pt>
                <c:pt idx="269">
                  <c:v>1</c:v>
                </c:pt>
                <c:pt idx="270">
                  <c:v>1</c:v>
                </c:pt>
                <c:pt idx="271">
                  <c:v>1</c:v>
                </c:pt>
                <c:pt idx="272">
                  <c:v>1</c:v>
                </c:pt>
                <c:pt idx="273">
                  <c:v>2</c:v>
                </c:pt>
                <c:pt idx="274">
                  <c:v>2</c:v>
                </c:pt>
                <c:pt idx="275">
                  <c:v>1</c:v>
                </c:pt>
                <c:pt idx="276">
                  <c:v>1</c:v>
                </c:pt>
                <c:pt idx="277">
                  <c:v>1</c:v>
                </c:pt>
                <c:pt idx="278">
                  <c:v>7</c:v>
                </c:pt>
                <c:pt idx="279">
                  <c:v>1</c:v>
                </c:pt>
                <c:pt idx="280">
                  <c:v>1</c:v>
                </c:pt>
                <c:pt idx="281">
                  <c:v>1</c:v>
                </c:pt>
                <c:pt idx="282">
                  <c:v>7</c:v>
                </c:pt>
                <c:pt idx="283">
                  <c:v>3</c:v>
                </c:pt>
                <c:pt idx="284">
                  <c:v>1</c:v>
                </c:pt>
                <c:pt idx="285">
                  <c:v>2</c:v>
                </c:pt>
                <c:pt idx="286">
                  <c:v>3</c:v>
                </c:pt>
                <c:pt idx="287">
                  <c:v>1</c:v>
                </c:pt>
                <c:pt idx="288">
                  <c:v>2</c:v>
                </c:pt>
                <c:pt idx="289">
                  <c:v>1</c:v>
                </c:pt>
                <c:pt idx="290">
                  <c:v>3</c:v>
                </c:pt>
                <c:pt idx="291">
                  <c:v>1</c:v>
                </c:pt>
                <c:pt idx="292">
                  <c:v>2</c:v>
                </c:pt>
                <c:pt idx="293">
                  <c:v>2</c:v>
                </c:pt>
                <c:pt idx="294">
                  <c:v>1</c:v>
                </c:pt>
                <c:pt idx="295">
                  <c:v>4</c:v>
                </c:pt>
                <c:pt idx="296">
                  <c:v>2</c:v>
                </c:pt>
                <c:pt idx="297">
                  <c:v>1</c:v>
                </c:pt>
                <c:pt idx="298">
                  <c:v>1</c:v>
                </c:pt>
                <c:pt idx="299">
                  <c:v>1</c:v>
                </c:pt>
                <c:pt idx="300">
                  <c:v>1</c:v>
                </c:pt>
                <c:pt idx="301">
                  <c:v>2</c:v>
                </c:pt>
                <c:pt idx="302">
                  <c:v>1</c:v>
                </c:pt>
                <c:pt idx="303">
                  <c:v>2</c:v>
                </c:pt>
                <c:pt idx="304">
                  <c:v>2</c:v>
                </c:pt>
                <c:pt idx="305">
                  <c:v>1</c:v>
                </c:pt>
                <c:pt idx="306">
                  <c:v>3</c:v>
                </c:pt>
                <c:pt idx="307">
                  <c:v>2</c:v>
                </c:pt>
                <c:pt idx="308">
                  <c:v>1</c:v>
                </c:pt>
                <c:pt idx="309">
                  <c:v>1</c:v>
                </c:pt>
                <c:pt idx="310">
                  <c:v>2</c:v>
                </c:pt>
                <c:pt idx="311">
                  <c:v>1</c:v>
                </c:pt>
                <c:pt idx="312">
                  <c:v>1</c:v>
                </c:pt>
                <c:pt idx="313">
                  <c:v>9</c:v>
                </c:pt>
                <c:pt idx="314">
                  <c:v>8</c:v>
                </c:pt>
                <c:pt idx="315">
                  <c:v>1</c:v>
                </c:pt>
                <c:pt idx="316">
                  <c:v>2</c:v>
                </c:pt>
                <c:pt idx="317">
                  <c:v>3</c:v>
                </c:pt>
                <c:pt idx="318">
                  <c:v>2</c:v>
                </c:pt>
                <c:pt idx="319">
                  <c:v>1</c:v>
                </c:pt>
                <c:pt idx="320">
                  <c:v>1</c:v>
                </c:pt>
                <c:pt idx="321">
                  <c:v>6</c:v>
                </c:pt>
                <c:pt idx="322">
                  <c:v>1</c:v>
                </c:pt>
                <c:pt idx="323">
                  <c:v>3</c:v>
                </c:pt>
                <c:pt idx="324">
                  <c:v>1</c:v>
                </c:pt>
                <c:pt idx="325">
                  <c:v>2</c:v>
                </c:pt>
                <c:pt idx="326">
                  <c:v>1</c:v>
                </c:pt>
                <c:pt idx="327">
                  <c:v>1</c:v>
                </c:pt>
                <c:pt idx="328">
                  <c:v>1</c:v>
                </c:pt>
                <c:pt idx="329">
                  <c:v>1</c:v>
                </c:pt>
                <c:pt idx="330">
                  <c:v>1</c:v>
                </c:pt>
                <c:pt idx="331">
                  <c:v>3</c:v>
                </c:pt>
                <c:pt idx="332">
                  <c:v>1</c:v>
                </c:pt>
                <c:pt idx="333">
                  <c:v>2</c:v>
                </c:pt>
                <c:pt idx="334">
                  <c:v>1</c:v>
                </c:pt>
                <c:pt idx="335">
                  <c:v>1</c:v>
                </c:pt>
                <c:pt idx="336">
                  <c:v>1</c:v>
                </c:pt>
                <c:pt idx="337">
                  <c:v>4</c:v>
                </c:pt>
                <c:pt idx="338">
                  <c:v>1</c:v>
                </c:pt>
                <c:pt idx="339">
                  <c:v>2</c:v>
                </c:pt>
                <c:pt idx="340">
                  <c:v>2</c:v>
                </c:pt>
                <c:pt idx="341">
                  <c:v>1</c:v>
                </c:pt>
                <c:pt idx="342">
                  <c:v>1</c:v>
                </c:pt>
                <c:pt idx="343">
                  <c:v>1</c:v>
                </c:pt>
                <c:pt idx="344">
                  <c:v>4</c:v>
                </c:pt>
                <c:pt idx="345">
                  <c:v>6</c:v>
                </c:pt>
                <c:pt idx="346">
                  <c:v>2</c:v>
                </c:pt>
                <c:pt idx="347">
                  <c:v>3</c:v>
                </c:pt>
                <c:pt idx="348">
                  <c:v>1</c:v>
                </c:pt>
                <c:pt idx="349">
                  <c:v>1</c:v>
                </c:pt>
                <c:pt idx="350">
                  <c:v>1</c:v>
                </c:pt>
                <c:pt idx="351">
                  <c:v>1</c:v>
                </c:pt>
                <c:pt idx="352">
                  <c:v>4</c:v>
                </c:pt>
                <c:pt idx="353">
                  <c:v>1</c:v>
                </c:pt>
                <c:pt idx="354">
                  <c:v>1</c:v>
                </c:pt>
                <c:pt idx="355">
                  <c:v>7</c:v>
                </c:pt>
                <c:pt idx="356">
                  <c:v>1</c:v>
                </c:pt>
                <c:pt idx="357">
                  <c:v>6</c:v>
                </c:pt>
                <c:pt idx="358">
                  <c:v>1</c:v>
                </c:pt>
                <c:pt idx="359">
                  <c:v>1</c:v>
                </c:pt>
                <c:pt idx="360">
                  <c:v>4</c:v>
                </c:pt>
                <c:pt idx="361">
                  <c:v>1</c:v>
                </c:pt>
                <c:pt idx="362">
                  <c:v>2</c:v>
                </c:pt>
                <c:pt idx="363">
                  <c:v>1</c:v>
                </c:pt>
                <c:pt idx="364">
                  <c:v>1</c:v>
                </c:pt>
                <c:pt idx="365">
                  <c:v>2</c:v>
                </c:pt>
                <c:pt idx="366">
                  <c:v>5</c:v>
                </c:pt>
                <c:pt idx="367">
                  <c:v>1</c:v>
                </c:pt>
                <c:pt idx="368">
                  <c:v>3</c:v>
                </c:pt>
                <c:pt idx="369">
                  <c:v>4</c:v>
                </c:pt>
                <c:pt idx="370">
                  <c:v>1</c:v>
                </c:pt>
                <c:pt idx="371">
                  <c:v>4</c:v>
                </c:pt>
                <c:pt idx="372">
                  <c:v>1</c:v>
                </c:pt>
                <c:pt idx="373">
                  <c:v>5</c:v>
                </c:pt>
                <c:pt idx="374">
                  <c:v>1</c:v>
                </c:pt>
                <c:pt idx="375">
                  <c:v>1</c:v>
                </c:pt>
                <c:pt idx="376">
                  <c:v>1</c:v>
                </c:pt>
                <c:pt idx="377">
                  <c:v>4</c:v>
                </c:pt>
                <c:pt idx="378">
                  <c:v>1</c:v>
                </c:pt>
                <c:pt idx="379">
                  <c:v>1</c:v>
                </c:pt>
                <c:pt idx="380">
                  <c:v>1</c:v>
                </c:pt>
                <c:pt idx="381">
                  <c:v>1</c:v>
                </c:pt>
                <c:pt idx="382">
                  <c:v>1</c:v>
                </c:pt>
                <c:pt idx="383">
                  <c:v>1</c:v>
                </c:pt>
                <c:pt idx="384">
                  <c:v>2</c:v>
                </c:pt>
                <c:pt idx="385">
                  <c:v>2</c:v>
                </c:pt>
                <c:pt idx="386">
                  <c:v>1</c:v>
                </c:pt>
                <c:pt idx="387">
                  <c:v>1</c:v>
                </c:pt>
                <c:pt idx="388">
                  <c:v>1</c:v>
                </c:pt>
                <c:pt idx="389">
                  <c:v>1</c:v>
                </c:pt>
                <c:pt idx="390">
                  <c:v>3</c:v>
                </c:pt>
                <c:pt idx="391">
                  <c:v>2</c:v>
                </c:pt>
                <c:pt idx="392">
                  <c:v>2</c:v>
                </c:pt>
                <c:pt idx="393">
                  <c:v>1</c:v>
                </c:pt>
                <c:pt idx="394">
                  <c:v>1</c:v>
                </c:pt>
                <c:pt idx="395">
                  <c:v>1</c:v>
                </c:pt>
                <c:pt idx="396">
                  <c:v>1</c:v>
                </c:pt>
                <c:pt idx="397">
                  <c:v>1</c:v>
                </c:pt>
                <c:pt idx="398">
                  <c:v>2</c:v>
                </c:pt>
                <c:pt idx="399">
                  <c:v>1</c:v>
                </c:pt>
                <c:pt idx="400">
                  <c:v>2</c:v>
                </c:pt>
                <c:pt idx="401">
                  <c:v>1</c:v>
                </c:pt>
                <c:pt idx="402">
                  <c:v>1</c:v>
                </c:pt>
                <c:pt idx="403">
                  <c:v>2</c:v>
                </c:pt>
                <c:pt idx="404">
                  <c:v>3</c:v>
                </c:pt>
                <c:pt idx="405">
                  <c:v>8</c:v>
                </c:pt>
                <c:pt idx="406">
                  <c:v>1</c:v>
                </c:pt>
                <c:pt idx="407">
                  <c:v>2</c:v>
                </c:pt>
                <c:pt idx="408">
                  <c:v>1</c:v>
                </c:pt>
                <c:pt idx="409">
                  <c:v>2</c:v>
                </c:pt>
                <c:pt idx="410">
                  <c:v>3</c:v>
                </c:pt>
                <c:pt idx="411">
                  <c:v>2</c:v>
                </c:pt>
                <c:pt idx="412">
                  <c:v>2</c:v>
                </c:pt>
                <c:pt idx="413">
                  <c:v>2</c:v>
                </c:pt>
                <c:pt idx="414">
                  <c:v>1</c:v>
                </c:pt>
                <c:pt idx="415">
                  <c:v>6</c:v>
                </c:pt>
                <c:pt idx="416">
                  <c:v>2</c:v>
                </c:pt>
                <c:pt idx="417">
                  <c:v>3</c:v>
                </c:pt>
                <c:pt idx="418">
                  <c:v>1</c:v>
                </c:pt>
                <c:pt idx="419">
                  <c:v>2</c:v>
                </c:pt>
                <c:pt idx="420">
                  <c:v>2</c:v>
                </c:pt>
                <c:pt idx="421">
                  <c:v>2</c:v>
                </c:pt>
                <c:pt idx="422">
                  <c:v>1</c:v>
                </c:pt>
                <c:pt idx="423">
                  <c:v>2</c:v>
                </c:pt>
                <c:pt idx="424">
                  <c:v>1</c:v>
                </c:pt>
                <c:pt idx="425">
                  <c:v>1</c:v>
                </c:pt>
                <c:pt idx="426">
                  <c:v>1</c:v>
                </c:pt>
                <c:pt idx="427">
                  <c:v>1</c:v>
                </c:pt>
                <c:pt idx="428">
                  <c:v>11</c:v>
                </c:pt>
                <c:pt idx="429">
                  <c:v>1</c:v>
                </c:pt>
                <c:pt idx="430">
                  <c:v>1</c:v>
                </c:pt>
                <c:pt idx="431">
                  <c:v>1</c:v>
                </c:pt>
                <c:pt idx="432">
                  <c:v>5</c:v>
                </c:pt>
                <c:pt idx="433">
                  <c:v>2</c:v>
                </c:pt>
                <c:pt idx="434">
                  <c:v>1</c:v>
                </c:pt>
                <c:pt idx="435">
                  <c:v>2</c:v>
                </c:pt>
                <c:pt idx="436">
                  <c:v>1</c:v>
                </c:pt>
                <c:pt idx="437">
                  <c:v>5</c:v>
                </c:pt>
                <c:pt idx="438">
                  <c:v>1</c:v>
                </c:pt>
                <c:pt idx="439">
                  <c:v>2</c:v>
                </c:pt>
                <c:pt idx="440">
                  <c:v>1</c:v>
                </c:pt>
                <c:pt idx="441">
                  <c:v>5</c:v>
                </c:pt>
                <c:pt idx="442">
                  <c:v>1</c:v>
                </c:pt>
                <c:pt idx="443">
                  <c:v>1</c:v>
                </c:pt>
                <c:pt idx="444">
                  <c:v>1</c:v>
                </c:pt>
                <c:pt idx="445">
                  <c:v>2</c:v>
                </c:pt>
                <c:pt idx="446">
                  <c:v>1</c:v>
                </c:pt>
                <c:pt idx="447">
                  <c:v>2</c:v>
                </c:pt>
                <c:pt idx="448">
                  <c:v>2</c:v>
                </c:pt>
                <c:pt idx="449">
                  <c:v>2</c:v>
                </c:pt>
                <c:pt idx="450">
                  <c:v>1</c:v>
                </c:pt>
                <c:pt idx="451">
                  <c:v>2</c:v>
                </c:pt>
                <c:pt idx="452">
                  <c:v>1</c:v>
                </c:pt>
                <c:pt idx="453">
                  <c:v>1</c:v>
                </c:pt>
                <c:pt idx="454">
                  <c:v>2</c:v>
                </c:pt>
                <c:pt idx="455">
                  <c:v>2</c:v>
                </c:pt>
                <c:pt idx="456">
                  <c:v>2</c:v>
                </c:pt>
                <c:pt idx="457">
                  <c:v>1</c:v>
                </c:pt>
                <c:pt idx="458">
                  <c:v>3</c:v>
                </c:pt>
                <c:pt idx="459">
                  <c:v>1</c:v>
                </c:pt>
                <c:pt idx="460">
                  <c:v>1</c:v>
                </c:pt>
                <c:pt idx="461">
                  <c:v>1</c:v>
                </c:pt>
                <c:pt idx="462">
                  <c:v>2</c:v>
                </c:pt>
                <c:pt idx="463">
                  <c:v>1</c:v>
                </c:pt>
                <c:pt idx="464">
                  <c:v>3</c:v>
                </c:pt>
                <c:pt idx="465">
                  <c:v>4</c:v>
                </c:pt>
                <c:pt idx="466">
                  <c:v>1</c:v>
                </c:pt>
                <c:pt idx="467">
                  <c:v>4</c:v>
                </c:pt>
                <c:pt idx="468">
                  <c:v>2</c:v>
                </c:pt>
                <c:pt idx="469">
                  <c:v>1</c:v>
                </c:pt>
                <c:pt idx="470">
                  <c:v>6</c:v>
                </c:pt>
                <c:pt idx="471">
                  <c:v>1</c:v>
                </c:pt>
                <c:pt idx="472">
                  <c:v>3</c:v>
                </c:pt>
                <c:pt idx="473">
                  <c:v>1</c:v>
                </c:pt>
                <c:pt idx="474">
                  <c:v>8</c:v>
                </c:pt>
                <c:pt idx="475">
                  <c:v>1</c:v>
                </c:pt>
                <c:pt idx="476">
                  <c:v>1</c:v>
                </c:pt>
                <c:pt idx="477">
                  <c:v>4</c:v>
                </c:pt>
                <c:pt idx="478">
                  <c:v>1</c:v>
                </c:pt>
                <c:pt idx="479">
                  <c:v>2</c:v>
                </c:pt>
                <c:pt idx="480">
                  <c:v>2</c:v>
                </c:pt>
                <c:pt idx="481">
                  <c:v>1</c:v>
                </c:pt>
                <c:pt idx="482">
                  <c:v>1</c:v>
                </c:pt>
                <c:pt idx="483">
                  <c:v>1</c:v>
                </c:pt>
                <c:pt idx="484">
                  <c:v>1</c:v>
                </c:pt>
                <c:pt idx="485">
                  <c:v>1</c:v>
                </c:pt>
                <c:pt idx="486">
                  <c:v>2</c:v>
                </c:pt>
                <c:pt idx="487">
                  <c:v>2</c:v>
                </c:pt>
                <c:pt idx="488">
                  <c:v>2</c:v>
                </c:pt>
                <c:pt idx="489">
                  <c:v>2</c:v>
                </c:pt>
                <c:pt idx="490">
                  <c:v>1</c:v>
                </c:pt>
                <c:pt idx="491">
                  <c:v>1</c:v>
                </c:pt>
                <c:pt idx="492">
                  <c:v>2</c:v>
                </c:pt>
                <c:pt idx="493">
                  <c:v>2</c:v>
                </c:pt>
                <c:pt idx="494">
                  <c:v>3</c:v>
                </c:pt>
                <c:pt idx="495">
                  <c:v>1</c:v>
                </c:pt>
                <c:pt idx="496">
                  <c:v>3</c:v>
                </c:pt>
                <c:pt idx="497">
                  <c:v>1</c:v>
                </c:pt>
                <c:pt idx="498">
                  <c:v>3</c:v>
                </c:pt>
                <c:pt idx="499">
                  <c:v>4</c:v>
                </c:pt>
                <c:pt idx="500">
                  <c:v>1</c:v>
                </c:pt>
                <c:pt idx="501">
                  <c:v>1</c:v>
                </c:pt>
                <c:pt idx="502">
                  <c:v>6</c:v>
                </c:pt>
                <c:pt idx="503">
                  <c:v>2</c:v>
                </c:pt>
                <c:pt idx="504">
                  <c:v>1</c:v>
                </c:pt>
                <c:pt idx="505">
                  <c:v>1</c:v>
                </c:pt>
                <c:pt idx="506">
                  <c:v>4</c:v>
                </c:pt>
                <c:pt idx="507">
                  <c:v>4</c:v>
                </c:pt>
                <c:pt idx="508">
                  <c:v>13</c:v>
                </c:pt>
                <c:pt idx="509">
                  <c:v>5</c:v>
                </c:pt>
                <c:pt idx="510">
                  <c:v>1</c:v>
                </c:pt>
                <c:pt idx="511">
                  <c:v>4</c:v>
                </c:pt>
                <c:pt idx="512">
                  <c:v>2</c:v>
                </c:pt>
                <c:pt idx="513">
                  <c:v>1</c:v>
                </c:pt>
                <c:pt idx="514">
                  <c:v>1</c:v>
                </c:pt>
                <c:pt idx="515">
                  <c:v>1</c:v>
                </c:pt>
                <c:pt idx="516">
                  <c:v>2</c:v>
                </c:pt>
                <c:pt idx="517">
                  <c:v>2</c:v>
                </c:pt>
                <c:pt idx="518">
                  <c:v>2</c:v>
                </c:pt>
                <c:pt idx="519">
                  <c:v>2</c:v>
                </c:pt>
                <c:pt idx="520">
                  <c:v>2</c:v>
                </c:pt>
                <c:pt idx="521">
                  <c:v>2</c:v>
                </c:pt>
                <c:pt idx="522">
                  <c:v>2</c:v>
                </c:pt>
                <c:pt idx="523">
                  <c:v>1</c:v>
                </c:pt>
                <c:pt idx="524">
                  <c:v>1</c:v>
                </c:pt>
                <c:pt idx="525">
                  <c:v>3</c:v>
                </c:pt>
                <c:pt idx="526">
                  <c:v>1</c:v>
                </c:pt>
                <c:pt idx="527">
                  <c:v>1</c:v>
                </c:pt>
                <c:pt idx="528">
                  <c:v>2</c:v>
                </c:pt>
                <c:pt idx="529">
                  <c:v>1</c:v>
                </c:pt>
                <c:pt idx="530">
                  <c:v>7</c:v>
                </c:pt>
                <c:pt idx="531">
                  <c:v>1</c:v>
                </c:pt>
                <c:pt idx="532">
                  <c:v>2</c:v>
                </c:pt>
                <c:pt idx="533">
                  <c:v>2</c:v>
                </c:pt>
                <c:pt idx="534">
                  <c:v>2</c:v>
                </c:pt>
                <c:pt idx="535">
                  <c:v>6</c:v>
                </c:pt>
                <c:pt idx="536">
                  <c:v>3</c:v>
                </c:pt>
                <c:pt idx="537">
                  <c:v>2</c:v>
                </c:pt>
                <c:pt idx="538">
                  <c:v>4</c:v>
                </c:pt>
                <c:pt idx="539">
                  <c:v>1</c:v>
                </c:pt>
                <c:pt idx="540">
                  <c:v>3</c:v>
                </c:pt>
                <c:pt idx="541">
                  <c:v>2</c:v>
                </c:pt>
                <c:pt idx="542">
                  <c:v>1</c:v>
                </c:pt>
                <c:pt idx="543">
                  <c:v>2</c:v>
                </c:pt>
                <c:pt idx="544">
                  <c:v>3</c:v>
                </c:pt>
                <c:pt idx="545">
                  <c:v>1</c:v>
                </c:pt>
                <c:pt idx="546">
                  <c:v>1</c:v>
                </c:pt>
                <c:pt idx="547">
                  <c:v>2</c:v>
                </c:pt>
                <c:pt idx="548">
                  <c:v>2</c:v>
                </c:pt>
                <c:pt idx="549">
                  <c:v>1</c:v>
                </c:pt>
                <c:pt idx="550">
                  <c:v>2</c:v>
                </c:pt>
                <c:pt idx="551">
                  <c:v>1</c:v>
                </c:pt>
                <c:pt idx="552">
                  <c:v>2</c:v>
                </c:pt>
                <c:pt idx="553">
                  <c:v>1</c:v>
                </c:pt>
                <c:pt idx="554">
                  <c:v>1</c:v>
                </c:pt>
                <c:pt idx="555">
                  <c:v>1</c:v>
                </c:pt>
                <c:pt idx="556">
                  <c:v>2</c:v>
                </c:pt>
                <c:pt idx="557">
                  <c:v>2</c:v>
                </c:pt>
                <c:pt idx="558">
                  <c:v>1</c:v>
                </c:pt>
                <c:pt idx="559">
                  <c:v>1</c:v>
                </c:pt>
                <c:pt idx="560">
                  <c:v>3</c:v>
                </c:pt>
                <c:pt idx="561">
                  <c:v>16</c:v>
                </c:pt>
                <c:pt idx="562">
                  <c:v>9</c:v>
                </c:pt>
                <c:pt idx="563">
                  <c:v>3</c:v>
                </c:pt>
                <c:pt idx="564">
                  <c:v>4</c:v>
                </c:pt>
                <c:pt idx="565">
                  <c:v>5</c:v>
                </c:pt>
                <c:pt idx="566">
                  <c:v>1</c:v>
                </c:pt>
                <c:pt idx="567">
                  <c:v>3</c:v>
                </c:pt>
                <c:pt idx="568">
                  <c:v>18</c:v>
                </c:pt>
                <c:pt idx="569">
                  <c:v>1</c:v>
                </c:pt>
                <c:pt idx="570">
                  <c:v>2</c:v>
                </c:pt>
                <c:pt idx="571">
                  <c:v>2</c:v>
                </c:pt>
                <c:pt idx="572">
                  <c:v>1</c:v>
                </c:pt>
                <c:pt idx="573">
                  <c:v>3</c:v>
                </c:pt>
                <c:pt idx="574">
                  <c:v>5</c:v>
                </c:pt>
                <c:pt idx="575">
                  <c:v>3</c:v>
                </c:pt>
                <c:pt idx="576">
                  <c:v>2</c:v>
                </c:pt>
                <c:pt idx="577">
                  <c:v>6</c:v>
                </c:pt>
                <c:pt idx="578">
                  <c:v>1</c:v>
                </c:pt>
                <c:pt idx="579">
                  <c:v>3</c:v>
                </c:pt>
                <c:pt idx="580">
                  <c:v>14</c:v>
                </c:pt>
                <c:pt idx="581">
                  <c:v>4</c:v>
                </c:pt>
                <c:pt idx="582">
                  <c:v>1</c:v>
                </c:pt>
                <c:pt idx="583">
                  <c:v>5</c:v>
                </c:pt>
                <c:pt idx="584">
                  <c:v>4</c:v>
                </c:pt>
                <c:pt idx="585">
                  <c:v>5</c:v>
                </c:pt>
                <c:pt idx="586">
                  <c:v>3</c:v>
                </c:pt>
                <c:pt idx="587">
                  <c:v>15</c:v>
                </c:pt>
                <c:pt idx="588">
                  <c:v>1</c:v>
                </c:pt>
                <c:pt idx="589">
                  <c:v>1</c:v>
                </c:pt>
                <c:pt idx="590">
                  <c:v>1</c:v>
                </c:pt>
                <c:pt idx="591">
                  <c:v>2</c:v>
                </c:pt>
                <c:pt idx="592">
                  <c:v>1</c:v>
                </c:pt>
                <c:pt idx="593">
                  <c:v>3</c:v>
                </c:pt>
                <c:pt idx="594">
                  <c:v>4</c:v>
                </c:pt>
                <c:pt idx="595">
                  <c:v>1</c:v>
                </c:pt>
                <c:pt idx="596">
                  <c:v>3</c:v>
                </c:pt>
                <c:pt idx="597">
                  <c:v>2</c:v>
                </c:pt>
                <c:pt idx="598">
                  <c:v>1</c:v>
                </c:pt>
                <c:pt idx="599">
                  <c:v>1</c:v>
                </c:pt>
                <c:pt idx="600">
                  <c:v>1</c:v>
                </c:pt>
                <c:pt idx="601">
                  <c:v>6</c:v>
                </c:pt>
                <c:pt idx="602">
                  <c:v>6</c:v>
                </c:pt>
                <c:pt idx="603">
                  <c:v>2</c:v>
                </c:pt>
                <c:pt idx="604">
                  <c:v>1</c:v>
                </c:pt>
                <c:pt idx="605">
                  <c:v>3</c:v>
                </c:pt>
                <c:pt idx="606">
                  <c:v>1</c:v>
                </c:pt>
                <c:pt idx="607">
                  <c:v>4</c:v>
                </c:pt>
                <c:pt idx="608">
                  <c:v>1</c:v>
                </c:pt>
                <c:pt idx="609">
                  <c:v>5</c:v>
                </c:pt>
                <c:pt idx="610">
                  <c:v>3</c:v>
                </c:pt>
                <c:pt idx="611">
                  <c:v>1</c:v>
                </c:pt>
                <c:pt idx="612">
                  <c:v>1</c:v>
                </c:pt>
                <c:pt idx="613">
                  <c:v>2</c:v>
                </c:pt>
                <c:pt idx="614">
                  <c:v>1</c:v>
                </c:pt>
                <c:pt idx="615">
                  <c:v>1</c:v>
                </c:pt>
                <c:pt idx="616">
                  <c:v>3</c:v>
                </c:pt>
                <c:pt idx="617">
                  <c:v>1</c:v>
                </c:pt>
                <c:pt idx="618">
                  <c:v>3</c:v>
                </c:pt>
                <c:pt idx="619">
                  <c:v>5</c:v>
                </c:pt>
                <c:pt idx="620">
                  <c:v>3</c:v>
                </c:pt>
                <c:pt idx="621">
                  <c:v>1</c:v>
                </c:pt>
                <c:pt idx="622">
                  <c:v>1</c:v>
                </c:pt>
                <c:pt idx="623">
                  <c:v>3</c:v>
                </c:pt>
                <c:pt idx="624">
                  <c:v>1</c:v>
                </c:pt>
                <c:pt idx="625">
                  <c:v>1</c:v>
                </c:pt>
                <c:pt idx="626">
                  <c:v>2</c:v>
                </c:pt>
                <c:pt idx="627">
                  <c:v>1</c:v>
                </c:pt>
                <c:pt idx="628">
                  <c:v>12</c:v>
                </c:pt>
                <c:pt idx="629">
                  <c:v>2</c:v>
                </c:pt>
                <c:pt idx="630">
                  <c:v>5</c:v>
                </c:pt>
                <c:pt idx="631">
                  <c:v>1</c:v>
                </c:pt>
                <c:pt idx="632">
                  <c:v>1</c:v>
                </c:pt>
                <c:pt idx="633">
                  <c:v>2</c:v>
                </c:pt>
                <c:pt idx="634">
                  <c:v>3</c:v>
                </c:pt>
                <c:pt idx="635">
                  <c:v>2</c:v>
                </c:pt>
                <c:pt idx="636">
                  <c:v>2</c:v>
                </c:pt>
                <c:pt idx="637">
                  <c:v>10</c:v>
                </c:pt>
                <c:pt idx="638">
                  <c:v>3</c:v>
                </c:pt>
                <c:pt idx="639">
                  <c:v>4</c:v>
                </c:pt>
                <c:pt idx="640">
                  <c:v>2</c:v>
                </c:pt>
                <c:pt idx="641">
                  <c:v>2</c:v>
                </c:pt>
                <c:pt idx="642">
                  <c:v>1</c:v>
                </c:pt>
                <c:pt idx="643">
                  <c:v>4</c:v>
                </c:pt>
                <c:pt idx="644">
                  <c:v>3</c:v>
                </c:pt>
                <c:pt idx="645">
                  <c:v>4</c:v>
                </c:pt>
                <c:pt idx="646">
                  <c:v>6</c:v>
                </c:pt>
                <c:pt idx="647">
                  <c:v>2</c:v>
                </c:pt>
                <c:pt idx="648">
                  <c:v>4</c:v>
                </c:pt>
                <c:pt idx="649">
                  <c:v>2</c:v>
                </c:pt>
                <c:pt idx="650">
                  <c:v>5</c:v>
                </c:pt>
                <c:pt idx="651">
                  <c:v>1</c:v>
                </c:pt>
                <c:pt idx="652">
                  <c:v>1</c:v>
                </c:pt>
                <c:pt idx="653">
                  <c:v>4</c:v>
                </c:pt>
                <c:pt idx="654">
                  <c:v>3</c:v>
                </c:pt>
                <c:pt idx="655">
                  <c:v>1</c:v>
                </c:pt>
                <c:pt idx="656">
                  <c:v>1</c:v>
                </c:pt>
                <c:pt idx="657">
                  <c:v>1</c:v>
                </c:pt>
                <c:pt idx="658">
                  <c:v>1</c:v>
                </c:pt>
                <c:pt idx="659">
                  <c:v>2</c:v>
                </c:pt>
                <c:pt idx="660">
                  <c:v>2</c:v>
                </c:pt>
                <c:pt idx="661">
                  <c:v>1</c:v>
                </c:pt>
                <c:pt idx="662">
                  <c:v>1</c:v>
                </c:pt>
                <c:pt idx="663">
                  <c:v>7</c:v>
                </c:pt>
                <c:pt idx="664">
                  <c:v>1</c:v>
                </c:pt>
                <c:pt idx="665">
                  <c:v>3</c:v>
                </c:pt>
                <c:pt idx="666">
                  <c:v>3</c:v>
                </c:pt>
                <c:pt idx="667">
                  <c:v>2</c:v>
                </c:pt>
                <c:pt idx="668">
                  <c:v>3</c:v>
                </c:pt>
                <c:pt idx="669">
                  <c:v>1</c:v>
                </c:pt>
                <c:pt idx="670">
                  <c:v>1</c:v>
                </c:pt>
                <c:pt idx="671">
                  <c:v>4</c:v>
                </c:pt>
                <c:pt idx="672">
                  <c:v>1</c:v>
                </c:pt>
                <c:pt idx="673">
                  <c:v>2</c:v>
                </c:pt>
                <c:pt idx="674">
                  <c:v>3</c:v>
                </c:pt>
                <c:pt idx="675">
                  <c:v>4</c:v>
                </c:pt>
                <c:pt idx="676">
                  <c:v>2</c:v>
                </c:pt>
                <c:pt idx="677">
                  <c:v>2</c:v>
                </c:pt>
                <c:pt idx="678">
                  <c:v>3</c:v>
                </c:pt>
                <c:pt idx="679">
                  <c:v>1</c:v>
                </c:pt>
                <c:pt idx="680">
                  <c:v>1</c:v>
                </c:pt>
                <c:pt idx="681">
                  <c:v>2</c:v>
                </c:pt>
                <c:pt idx="682">
                  <c:v>1</c:v>
                </c:pt>
                <c:pt idx="683">
                  <c:v>3</c:v>
                </c:pt>
                <c:pt idx="684">
                  <c:v>4</c:v>
                </c:pt>
                <c:pt idx="685">
                  <c:v>1</c:v>
                </c:pt>
                <c:pt idx="686">
                  <c:v>3</c:v>
                </c:pt>
                <c:pt idx="687">
                  <c:v>1</c:v>
                </c:pt>
                <c:pt idx="688">
                  <c:v>2</c:v>
                </c:pt>
                <c:pt idx="689">
                  <c:v>2</c:v>
                </c:pt>
                <c:pt idx="690">
                  <c:v>1</c:v>
                </c:pt>
                <c:pt idx="691">
                  <c:v>1</c:v>
                </c:pt>
                <c:pt idx="692">
                  <c:v>2</c:v>
                </c:pt>
                <c:pt idx="693">
                  <c:v>2</c:v>
                </c:pt>
                <c:pt idx="694">
                  <c:v>8</c:v>
                </c:pt>
                <c:pt idx="695">
                  <c:v>3</c:v>
                </c:pt>
                <c:pt idx="696">
                  <c:v>3</c:v>
                </c:pt>
                <c:pt idx="697">
                  <c:v>5</c:v>
                </c:pt>
                <c:pt idx="698">
                  <c:v>2</c:v>
                </c:pt>
                <c:pt idx="699">
                  <c:v>1</c:v>
                </c:pt>
                <c:pt idx="700">
                  <c:v>4</c:v>
                </c:pt>
                <c:pt idx="701">
                  <c:v>6</c:v>
                </c:pt>
                <c:pt idx="702">
                  <c:v>2</c:v>
                </c:pt>
                <c:pt idx="703">
                  <c:v>1</c:v>
                </c:pt>
                <c:pt idx="704">
                  <c:v>3</c:v>
                </c:pt>
                <c:pt idx="705">
                  <c:v>1</c:v>
                </c:pt>
                <c:pt idx="706">
                  <c:v>8</c:v>
                </c:pt>
                <c:pt idx="707">
                  <c:v>4</c:v>
                </c:pt>
                <c:pt idx="708">
                  <c:v>2</c:v>
                </c:pt>
                <c:pt idx="709">
                  <c:v>1</c:v>
                </c:pt>
                <c:pt idx="710">
                  <c:v>4</c:v>
                </c:pt>
                <c:pt idx="711">
                  <c:v>1</c:v>
                </c:pt>
                <c:pt idx="712">
                  <c:v>1</c:v>
                </c:pt>
                <c:pt idx="713">
                  <c:v>2</c:v>
                </c:pt>
                <c:pt idx="714">
                  <c:v>3</c:v>
                </c:pt>
                <c:pt idx="715">
                  <c:v>1</c:v>
                </c:pt>
                <c:pt idx="716">
                  <c:v>1</c:v>
                </c:pt>
                <c:pt idx="717">
                  <c:v>1</c:v>
                </c:pt>
                <c:pt idx="718">
                  <c:v>5</c:v>
                </c:pt>
                <c:pt idx="719">
                  <c:v>7</c:v>
                </c:pt>
                <c:pt idx="720">
                  <c:v>1</c:v>
                </c:pt>
                <c:pt idx="721">
                  <c:v>2</c:v>
                </c:pt>
                <c:pt idx="722">
                  <c:v>2</c:v>
                </c:pt>
                <c:pt idx="723">
                  <c:v>4</c:v>
                </c:pt>
                <c:pt idx="724">
                  <c:v>5</c:v>
                </c:pt>
                <c:pt idx="725">
                  <c:v>2</c:v>
                </c:pt>
                <c:pt idx="726">
                  <c:v>1</c:v>
                </c:pt>
                <c:pt idx="727">
                  <c:v>1</c:v>
                </c:pt>
                <c:pt idx="728">
                  <c:v>2</c:v>
                </c:pt>
                <c:pt idx="729">
                  <c:v>2</c:v>
                </c:pt>
                <c:pt idx="730">
                  <c:v>1</c:v>
                </c:pt>
                <c:pt idx="731">
                  <c:v>1</c:v>
                </c:pt>
                <c:pt idx="732">
                  <c:v>1</c:v>
                </c:pt>
                <c:pt idx="733">
                  <c:v>1</c:v>
                </c:pt>
                <c:pt idx="734">
                  <c:v>1</c:v>
                </c:pt>
                <c:pt idx="735">
                  <c:v>4</c:v>
                </c:pt>
                <c:pt idx="736">
                  <c:v>2</c:v>
                </c:pt>
                <c:pt idx="737">
                  <c:v>4</c:v>
                </c:pt>
                <c:pt idx="738">
                  <c:v>1</c:v>
                </c:pt>
                <c:pt idx="739">
                  <c:v>2</c:v>
                </c:pt>
                <c:pt idx="740">
                  <c:v>2</c:v>
                </c:pt>
                <c:pt idx="741">
                  <c:v>1</c:v>
                </c:pt>
                <c:pt idx="742">
                  <c:v>4</c:v>
                </c:pt>
                <c:pt idx="743">
                  <c:v>2</c:v>
                </c:pt>
                <c:pt idx="744">
                  <c:v>2</c:v>
                </c:pt>
                <c:pt idx="745">
                  <c:v>7</c:v>
                </c:pt>
                <c:pt idx="746">
                  <c:v>1</c:v>
                </c:pt>
                <c:pt idx="747">
                  <c:v>3</c:v>
                </c:pt>
                <c:pt idx="748">
                  <c:v>3</c:v>
                </c:pt>
                <c:pt idx="749">
                  <c:v>5</c:v>
                </c:pt>
                <c:pt idx="750">
                  <c:v>2</c:v>
                </c:pt>
                <c:pt idx="751">
                  <c:v>2</c:v>
                </c:pt>
                <c:pt idx="752">
                  <c:v>2</c:v>
                </c:pt>
                <c:pt idx="753">
                  <c:v>3</c:v>
                </c:pt>
                <c:pt idx="754">
                  <c:v>8</c:v>
                </c:pt>
                <c:pt idx="755">
                  <c:v>1</c:v>
                </c:pt>
                <c:pt idx="756">
                  <c:v>3</c:v>
                </c:pt>
                <c:pt idx="757">
                  <c:v>5</c:v>
                </c:pt>
                <c:pt idx="758">
                  <c:v>1</c:v>
                </c:pt>
                <c:pt idx="759">
                  <c:v>2</c:v>
                </c:pt>
                <c:pt idx="760">
                  <c:v>1</c:v>
                </c:pt>
                <c:pt idx="761">
                  <c:v>2</c:v>
                </c:pt>
                <c:pt idx="762">
                  <c:v>4</c:v>
                </c:pt>
                <c:pt idx="763">
                  <c:v>1</c:v>
                </c:pt>
                <c:pt idx="764">
                  <c:v>4</c:v>
                </c:pt>
                <c:pt idx="765">
                  <c:v>1</c:v>
                </c:pt>
                <c:pt idx="766">
                  <c:v>9</c:v>
                </c:pt>
                <c:pt idx="767">
                  <c:v>1</c:v>
                </c:pt>
                <c:pt idx="768">
                  <c:v>1</c:v>
                </c:pt>
                <c:pt idx="769">
                  <c:v>3</c:v>
                </c:pt>
                <c:pt idx="770">
                  <c:v>1</c:v>
                </c:pt>
                <c:pt idx="771">
                  <c:v>2</c:v>
                </c:pt>
                <c:pt idx="772">
                  <c:v>2</c:v>
                </c:pt>
                <c:pt idx="773">
                  <c:v>3</c:v>
                </c:pt>
                <c:pt idx="774">
                  <c:v>1</c:v>
                </c:pt>
                <c:pt idx="775">
                  <c:v>2</c:v>
                </c:pt>
                <c:pt idx="776">
                  <c:v>2</c:v>
                </c:pt>
                <c:pt idx="777">
                  <c:v>4</c:v>
                </c:pt>
                <c:pt idx="778">
                  <c:v>2</c:v>
                </c:pt>
                <c:pt idx="779">
                  <c:v>2</c:v>
                </c:pt>
                <c:pt idx="780">
                  <c:v>2</c:v>
                </c:pt>
                <c:pt idx="781">
                  <c:v>3</c:v>
                </c:pt>
                <c:pt idx="782">
                  <c:v>2</c:v>
                </c:pt>
                <c:pt idx="783">
                  <c:v>2</c:v>
                </c:pt>
                <c:pt idx="784">
                  <c:v>2</c:v>
                </c:pt>
                <c:pt idx="785">
                  <c:v>2</c:v>
                </c:pt>
                <c:pt idx="786">
                  <c:v>1</c:v>
                </c:pt>
                <c:pt idx="787">
                  <c:v>5</c:v>
                </c:pt>
                <c:pt idx="788">
                  <c:v>3</c:v>
                </c:pt>
                <c:pt idx="789">
                  <c:v>2</c:v>
                </c:pt>
                <c:pt idx="790">
                  <c:v>1</c:v>
                </c:pt>
                <c:pt idx="791">
                  <c:v>3</c:v>
                </c:pt>
                <c:pt idx="792">
                  <c:v>2</c:v>
                </c:pt>
                <c:pt idx="793">
                  <c:v>16</c:v>
                </c:pt>
                <c:pt idx="794">
                  <c:v>1</c:v>
                </c:pt>
                <c:pt idx="795">
                  <c:v>1</c:v>
                </c:pt>
                <c:pt idx="796">
                  <c:v>2</c:v>
                </c:pt>
                <c:pt idx="797">
                  <c:v>4</c:v>
                </c:pt>
                <c:pt idx="798">
                  <c:v>3</c:v>
                </c:pt>
                <c:pt idx="799">
                  <c:v>1</c:v>
                </c:pt>
                <c:pt idx="800">
                  <c:v>15</c:v>
                </c:pt>
                <c:pt idx="801">
                  <c:v>3</c:v>
                </c:pt>
                <c:pt idx="802">
                  <c:v>1</c:v>
                </c:pt>
                <c:pt idx="803">
                  <c:v>1</c:v>
                </c:pt>
                <c:pt idx="804">
                  <c:v>7</c:v>
                </c:pt>
                <c:pt idx="805">
                  <c:v>1</c:v>
                </c:pt>
                <c:pt idx="806">
                  <c:v>1</c:v>
                </c:pt>
                <c:pt idx="807">
                  <c:v>2</c:v>
                </c:pt>
                <c:pt idx="808">
                  <c:v>4</c:v>
                </c:pt>
                <c:pt idx="809">
                  <c:v>1</c:v>
                </c:pt>
                <c:pt idx="810">
                  <c:v>2</c:v>
                </c:pt>
                <c:pt idx="811">
                  <c:v>1</c:v>
                </c:pt>
                <c:pt idx="812">
                  <c:v>1</c:v>
                </c:pt>
                <c:pt idx="813">
                  <c:v>1</c:v>
                </c:pt>
                <c:pt idx="814">
                  <c:v>2</c:v>
                </c:pt>
                <c:pt idx="815">
                  <c:v>1</c:v>
                </c:pt>
                <c:pt idx="816">
                  <c:v>3</c:v>
                </c:pt>
                <c:pt idx="817">
                  <c:v>2</c:v>
                </c:pt>
                <c:pt idx="818">
                  <c:v>2</c:v>
                </c:pt>
                <c:pt idx="819">
                  <c:v>2</c:v>
                </c:pt>
                <c:pt idx="820">
                  <c:v>2</c:v>
                </c:pt>
                <c:pt idx="821">
                  <c:v>2</c:v>
                </c:pt>
                <c:pt idx="822">
                  <c:v>2</c:v>
                </c:pt>
                <c:pt idx="823">
                  <c:v>1</c:v>
                </c:pt>
                <c:pt idx="824">
                  <c:v>5</c:v>
                </c:pt>
                <c:pt idx="825">
                  <c:v>1</c:v>
                </c:pt>
                <c:pt idx="826">
                  <c:v>2</c:v>
                </c:pt>
                <c:pt idx="827">
                  <c:v>5</c:v>
                </c:pt>
                <c:pt idx="828">
                  <c:v>1</c:v>
                </c:pt>
                <c:pt idx="829">
                  <c:v>1</c:v>
                </c:pt>
                <c:pt idx="830">
                  <c:v>1</c:v>
                </c:pt>
                <c:pt idx="831">
                  <c:v>1</c:v>
                </c:pt>
                <c:pt idx="832">
                  <c:v>2</c:v>
                </c:pt>
                <c:pt idx="833">
                  <c:v>2</c:v>
                </c:pt>
                <c:pt idx="834">
                  <c:v>2</c:v>
                </c:pt>
                <c:pt idx="835">
                  <c:v>2</c:v>
                </c:pt>
                <c:pt idx="836">
                  <c:v>3</c:v>
                </c:pt>
                <c:pt idx="837">
                  <c:v>9</c:v>
                </c:pt>
                <c:pt idx="838">
                  <c:v>2</c:v>
                </c:pt>
                <c:pt idx="839">
                  <c:v>2</c:v>
                </c:pt>
                <c:pt idx="840">
                  <c:v>1</c:v>
                </c:pt>
                <c:pt idx="841">
                  <c:v>1</c:v>
                </c:pt>
                <c:pt idx="842">
                  <c:v>1</c:v>
                </c:pt>
                <c:pt idx="843">
                  <c:v>1</c:v>
                </c:pt>
                <c:pt idx="844">
                  <c:v>10</c:v>
                </c:pt>
                <c:pt idx="845">
                  <c:v>3</c:v>
                </c:pt>
                <c:pt idx="846">
                  <c:v>4</c:v>
                </c:pt>
                <c:pt idx="847">
                  <c:v>1</c:v>
                </c:pt>
                <c:pt idx="848">
                  <c:v>1</c:v>
                </c:pt>
                <c:pt idx="849">
                  <c:v>30</c:v>
                </c:pt>
                <c:pt idx="850">
                  <c:v>3</c:v>
                </c:pt>
                <c:pt idx="851">
                  <c:v>4</c:v>
                </c:pt>
                <c:pt idx="852">
                  <c:v>3</c:v>
                </c:pt>
                <c:pt idx="853">
                  <c:v>4</c:v>
                </c:pt>
                <c:pt idx="854">
                  <c:v>2</c:v>
                </c:pt>
                <c:pt idx="855">
                  <c:v>2</c:v>
                </c:pt>
                <c:pt idx="856">
                  <c:v>4</c:v>
                </c:pt>
                <c:pt idx="857">
                  <c:v>1</c:v>
                </c:pt>
                <c:pt idx="858">
                  <c:v>1</c:v>
                </c:pt>
                <c:pt idx="859">
                  <c:v>5</c:v>
                </c:pt>
                <c:pt idx="860">
                  <c:v>2</c:v>
                </c:pt>
                <c:pt idx="861">
                  <c:v>1</c:v>
                </c:pt>
                <c:pt idx="862">
                  <c:v>1</c:v>
                </c:pt>
                <c:pt idx="863">
                  <c:v>2</c:v>
                </c:pt>
                <c:pt idx="864">
                  <c:v>4</c:v>
                </c:pt>
                <c:pt idx="865">
                  <c:v>1</c:v>
                </c:pt>
                <c:pt idx="866">
                  <c:v>1</c:v>
                </c:pt>
                <c:pt idx="867">
                  <c:v>6</c:v>
                </c:pt>
                <c:pt idx="868">
                  <c:v>2</c:v>
                </c:pt>
                <c:pt idx="869">
                  <c:v>1</c:v>
                </c:pt>
                <c:pt idx="870">
                  <c:v>1</c:v>
                </c:pt>
                <c:pt idx="871">
                  <c:v>4</c:v>
                </c:pt>
                <c:pt idx="872">
                  <c:v>1</c:v>
                </c:pt>
                <c:pt idx="873">
                  <c:v>1</c:v>
                </c:pt>
                <c:pt idx="874">
                  <c:v>1</c:v>
                </c:pt>
                <c:pt idx="875">
                  <c:v>2</c:v>
                </c:pt>
                <c:pt idx="876">
                  <c:v>1</c:v>
                </c:pt>
                <c:pt idx="877">
                  <c:v>1</c:v>
                </c:pt>
                <c:pt idx="878">
                  <c:v>4</c:v>
                </c:pt>
                <c:pt idx="879">
                  <c:v>1</c:v>
                </c:pt>
                <c:pt idx="880">
                  <c:v>2</c:v>
                </c:pt>
                <c:pt idx="881">
                  <c:v>1</c:v>
                </c:pt>
                <c:pt idx="882">
                  <c:v>4</c:v>
                </c:pt>
                <c:pt idx="883">
                  <c:v>1</c:v>
                </c:pt>
                <c:pt idx="884">
                  <c:v>2</c:v>
                </c:pt>
                <c:pt idx="885">
                  <c:v>3</c:v>
                </c:pt>
                <c:pt idx="886">
                  <c:v>3</c:v>
                </c:pt>
                <c:pt idx="887">
                  <c:v>7</c:v>
                </c:pt>
                <c:pt idx="888">
                  <c:v>1</c:v>
                </c:pt>
                <c:pt idx="889">
                  <c:v>1</c:v>
                </c:pt>
                <c:pt idx="890">
                  <c:v>5</c:v>
                </c:pt>
                <c:pt idx="891">
                  <c:v>2</c:v>
                </c:pt>
                <c:pt idx="892">
                  <c:v>1</c:v>
                </c:pt>
                <c:pt idx="893">
                  <c:v>3</c:v>
                </c:pt>
                <c:pt idx="894">
                  <c:v>5</c:v>
                </c:pt>
                <c:pt idx="895">
                  <c:v>2</c:v>
                </c:pt>
                <c:pt idx="896">
                  <c:v>1</c:v>
                </c:pt>
                <c:pt idx="897">
                  <c:v>6</c:v>
                </c:pt>
                <c:pt idx="898">
                  <c:v>1</c:v>
                </c:pt>
                <c:pt idx="899">
                  <c:v>1</c:v>
                </c:pt>
                <c:pt idx="900">
                  <c:v>1</c:v>
                </c:pt>
                <c:pt idx="901">
                  <c:v>2</c:v>
                </c:pt>
                <c:pt idx="902">
                  <c:v>1</c:v>
                </c:pt>
                <c:pt idx="903">
                  <c:v>2</c:v>
                </c:pt>
                <c:pt idx="904">
                  <c:v>2</c:v>
                </c:pt>
                <c:pt idx="905">
                  <c:v>3</c:v>
                </c:pt>
                <c:pt idx="906">
                  <c:v>2</c:v>
                </c:pt>
                <c:pt idx="907">
                  <c:v>1</c:v>
                </c:pt>
                <c:pt idx="908">
                  <c:v>1</c:v>
                </c:pt>
                <c:pt idx="909">
                  <c:v>1</c:v>
                </c:pt>
                <c:pt idx="910">
                  <c:v>5</c:v>
                </c:pt>
                <c:pt idx="911">
                  <c:v>1</c:v>
                </c:pt>
                <c:pt idx="912">
                  <c:v>5</c:v>
                </c:pt>
                <c:pt idx="913">
                  <c:v>3</c:v>
                </c:pt>
                <c:pt idx="914">
                  <c:v>11</c:v>
                </c:pt>
                <c:pt idx="915">
                  <c:v>3</c:v>
                </c:pt>
                <c:pt idx="916">
                  <c:v>3</c:v>
                </c:pt>
                <c:pt idx="917">
                  <c:v>1</c:v>
                </c:pt>
                <c:pt idx="918">
                  <c:v>4</c:v>
                </c:pt>
                <c:pt idx="919">
                  <c:v>1</c:v>
                </c:pt>
                <c:pt idx="920">
                  <c:v>5</c:v>
                </c:pt>
                <c:pt idx="921">
                  <c:v>2</c:v>
                </c:pt>
                <c:pt idx="922">
                  <c:v>25</c:v>
                </c:pt>
                <c:pt idx="923">
                  <c:v>2</c:v>
                </c:pt>
                <c:pt idx="924">
                  <c:v>3</c:v>
                </c:pt>
                <c:pt idx="925">
                  <c:v>1</c:v>
                </c:pt>
                <c:pt idx="926">
                  <c:v>1</c:v>
                </c:pt>
                <c:pt idx="927">
                  <c:v>5</c:v>
                </c:pt>
                <c:pt idx="928">
                  <c:v>2</c:v>
                </c:pt>
                <c:pt idx="929">
                  <c:v>1</c:v>
                </c:pt>
                <c:pt idx="930">
                  <c:v>1</c:v>
                </c:pt>
                <c:pt idx="931">
                  <c:v>2</c:v>
                </c:pt>
                <c:pt idx="932">
                  <c:v>3</c:v>
                </c:pt>
                <c:pt idx="933">
                  <c:v>2</c:v>
                </c:pt>
                <c:pt idx="934">
                  <c:v>2</c:v>
                </c:pt>
                <c:pt idx="935">
                  <c:v>2</c:v>
                </c:pt>
                <c:pt idx="936">
                  <c:v>9</c:v>
                </c:pt>
                <c:pt idx="937">
                  <c:v>4</c:v>
                </c:pt>
                <c:pt idx="938">
                  <c:v>2</c:v>
                </c:pt>
                <c:pt idx="939">
                  <c:v>2</c:v>
                </c:pt>
                <c:pt idx="940">
                  <c:v>2</c:v>
                </c:pt>
                <c:pt idx="941">
                  <c:v>3</c:v>
                </c:pt>
                <c:pt idx="942">
                  <c:v>1</c:v>
                </c:pt>
                <c:pt idx="943">
                  <c:v>1</c:v>
                </c:pt>
                <c:pt idx="944">
                  <c:v>6</c:v>
                </c:pt>
                <c:pt idx="945">
                  <c:v>2</c:v>
                </c:pt>
                <c:pt idx="946">
                  <c:v>1</c:v>
                </c:pt>
                <c:pt idx="947">
                  <c:v>1</c:v>
                </c:pt>
                <c:pt idx="948">
                  <c:v>2</c:v>
                </c:pt>
                <c:pt idx="949">
                  <c:v>2</c:v>
                </c:pt>
                <c:pt idx="950">
                  <c:v>3</c:v>
                </c:pt>
                <c:pt idx="951">
                  <c:v>1</c:v>
                </c:pt>
                <c:pt idx="952">
                  <c:v>3</c:v>
                </c:pt>
                <c:pt idx="953">
                  <c:v>2</c:v>
                </c:pt>
                <c:pt idx="954">
                  <c:v>2</c:v>
                </c:pt>
                <c:pt idx="955">
                  <c:v>5</c:v>
                </c:pt>
                <c:pt idx="956">
                  <c:v>2</c:v>
                </c:pt>
                <c:pt idx="957">
                  <c:v>2</c:v>
                </c:pt>
                <c:pt idx="958">
                  <c:v>9</c:v>
                </c:pt>
                <c:pt idx="959">
                  <c:v>1</c:v>
                </c:pt>
                <c:pt idx="960">
                  <c:v>1</c:v>
                </c:pt>
                <c:pt idx="961">
                  <c:v>1</c:v>
                </c:pt>
                <c:pt idx="962">
                  <c:v>4</c:v>
                </c:pt>
                <c:pt idx="963">
                  <c:v>2</c:v>
                </c:pt>
                <c:pt idx="964">
                  <c:v>3</c:v>
                </c:pt>
                <c:pt idx="965">
                  <c:v>1</c:v>
                </c:pt>
                <c:pt idx="966">
                  <c:v>3</c:v>
                </c:pt>
                <c:pt idx="967">
                  <c:v>1</c:v>
                </c:pt>
                <c:pt idx="968">
                  <c:v>5</c:v>
                </c:pt>
                <c:pt idx="969">
                  <c:v>1</c:v>
                </c:pt>
                <c:pt idx="970">
                  <c:v>2</c:v>
                </c:pt>
                <c:pt idx="971">
                  <c:v>11</c:v>
                </c:pt>
                <c:pt idx="972">
                  <c:v>7</c:v>
                </c:pt>
                <c:pt idx="973">
                  <c:v>1</c:v>
                </c:pt>
                <c:pt idx="974">
                  <c:v>2</c:v>
                </c:pt>
                <c:pt idx="975">
                  <c:v>2</c:v>
                </c:pt>
                <c:pt idx="976">
                  <c:v>2</c:v>
                </c:pt>
                <c:pt idx="977">
                  <c:v>13</c:v>
                </c:pt>
                <c:pt idx="978">
                  <c:v>4</c:v>
                </c:pt>
                <c:pt idx="979">
                  <c:v>4</c:v>
                </c:pt>
                <c:pt idx="980">
                  <c:v>3</c:v>
                </c:pt>
                <c:pt idx="981">
                  <c:v>1</c:v>
                </c:pt>
                <c:pt idx="982">
                  <c:v>21</c:v>
                </c:pt>
                <c:pt idx="983">
                  <c:v>15</c:v>
                </c:pt>
                <c:pt idx="984">
                  <c:v>1</c:v>
                </c:pt>
                <c:pt idx="985">
                  <c:v>11</c:v>
                </c:pt>
                <c:pt idx="986">
                  <c:v>1</c:v>
                </c:pt>
                <c:pt idx="987">
                  <c:v>1</c:v>
                </c:pt>
                <c:pt idx="988">
                  <c:v>2</c:v>
                </c:pt>
                <c:pt idx="989">
                  <c:v>3</c:v>
                </c:pt>
                <c:pt idx="990">
                  <c:v>1</c:v>
                </c:pt>
                <c:pt idx="991">
                  <c:v>4</c:v>
                </c:pt>
                <c:pt idx="992">
                  <c:v>1</c:v>
                </c:pt>
                <c:pt idx="993">
                  <c:v>3</c:v>
                </c:pt>
                <c:pt idx="994">
                  <c:v>2</c:v>
                </c:pt>
                <c:pt idx="995">
                  <c:v>4</c:v>
                </c:pt>
                <c:pt idx="996">
                  <c:v>2</c:v>
                </c:pt>
                <c:pt idx="997">
                  <c:v>3</c:v>
                </c:pt>
                <c:pt idx="998">
                  <c:v>1</c:v>
                </c:pt>
                <c:pt idx="999">
                  <c:v>2</c:v>
                </c:pt>
                <c:pt idx="1000">
                  <c:v>2</c:v>
                </c:pt>
                <c:pt idx="1001">
                  <c:v>1</c:v>
                </c:pt>
                <c:pt idx="1002">
                  <c:v>2</c:v>
                </c:pt>
                <c:pt idx="1003">
                  <c:v>5</c:v>
                </c:pt>
                <c:pt idx="1004">
                  <c:v>5</c:v>
                </c:pt>
                <c:pt idx="1005">
                  <c:v>3</c:v>
                </c:pt>
                <c:pt idx="1006">
                  <c:v>1</c:v>
                </c:pt>
                <c:pt idx="1007">
                  <c:v>4</c:v>
                </c:pt>
                <c:pt idx="1008">
                  <c:v>1</c:v>
                </c:pt>
                <c:pt idx="1009">
                  <c:v>3</c:v>
                </c:pt>
                <c:pt idx="1010">
                  <c:v>1</c:v>
                </c:pt>
                <c:pt idx="1011">
                  <c:v>2</c:v>
                </c:pt>
                <c:pt idx="1012">
                  <c:v>1</c:v>
                </c:pt>
                <c:pt idx="1013">
                  <c:v>1</c:v>
                </c:pt>
                <c:pt idx="1014">
                  <c:v>2</c:v>
                </c:pt>
                <c:pt idx="1015">
                  <c:v>3</c:v>
                </c:pt>
                <c:pt idx="1016">
                  <c:v>8</c:v>
                </c:pt>
                <c:pt idx="1017">
                  <c:v>1</c:v>
                </c:pt>
                <c:pt idx="1018">
                  <c:v>1</c:v>
                </c:pt>
                <c:pt idx="1019">
                  <c:v>1</c:v>
                </c:pt>
                <c:pt idx="1020">
                  <c:v>1</c:v>
                </c:pt>
                <c:pt idx="1021">
                  <c:v>2</c:v>
                </c:pt>
                <c:pt idx="1022">
                  <c:v>1</c:v>
                </c:pt>
                <c:pt idx="1023">
                  <c:v>1</c:v>
                </c:pt>
                <c:pt idx="1024">
                  <c:v>2</c:v>
                </c:pt>
                <c:pt idx="1025">
                  <c:v>1</c:v>
                </c:pt>
                <c:pt idx="1026">
                  <c:v>1</c:v>
                </c:pt>
                <c:pt idx="1027">
                  <c:v>3</c:v>
                </c:pt>
                <c:pt idx="1028">
                  <c:v>1</c:v>
                </c:pt>
                <c:pt idx="1029">
                  <c:v>2</c:v>
                </c:pt>
                <c:pt idx="1030">
                  <c:v>3</c:v>
                </c:pt>
                <c:pt idx="1031">
                  <c:v>1</c:v>
                </c:pt>
                <c:pt idx="1032">
                  <c:v>1</c:v>
                </c:pt>
                <c:pt idx="1033">
                  <c:v>3</c:v>
                </c:pt>
                <c:pt idx="1034">
                  <c:v>2</c:v>
                </c:pt>
                <c:pt idx="1035">
                  <c:v>2</c:v>
                </c:pt>
                <c:pt idx="1036">
                  <c:v>4</c:v>
                </c:pt>
                <c:pt idx="1037">
                  <c:v>1</c:v>
                </c:pt>
                <c:pt idx="1038">
                  <c:v>1</c:v>
                </c:pt>
                <c:pt idx="1039">
                  <c:v>1</c:v>
                </c:pt>
                <c:pt idx="1040">
                  <c:v>3</c:v>
                </c:pt>
                <c:pt idx="1041">
                  <c:v>1</c:v>
                </c:pt>
                <c:pt idx="1042">
                  <c:v>7</c:v>
                </c:pt>
                <c:pt idx="1043">
                  <c:v>4</c:v>
                </c:pt>
                <c:pt idx="1044">
                  <c:v>1</c:v>
                </c:pt>
                <c:pt idx="1045">
                  <c:v>3</c:v>
                </c:pt>
                <c:pt idx="1046">
                  <c:v>4</c:v>
                </c:pt>
                <c:pt idx="1047">
                  <c:v>2</c:v>
                </c:pt>
                <c:pt idx="1048">
                  <c:v>2</c:v>
                </c:pt>
                <c:pt idx="1049">
                  <c:v>11</c:v>
                </c:pt>
                <c:pt idx="1050">
                  <c:v>5</c:v>
                </c:pt>
                <c:pt idx="1051">
                  <c:v>1</c:v>
                </c:pt>
                <c:pt idx="1052">
                  <c:v>8</c:v>
                </c:pt>
                <c:pt idx="1053">
                  <c:v>13</c:v>
                </c:pt>
                <c:pt idx="1054">
                  <c:v>4</c:v>
                </c:pt>
                <c:pt idx="1055">
                  <c:v>1</c:v>
                </c:pt>
                <c:pt idx="1056">
                  <c:v>1</c:v>
                </c:pt>
                <c:pt idx="1057">
                  <c:v>4</c:v>
                </c:pt>
                <c:pt idx="1058">
                  <c:v>4</c:v>
                </c:pt>
                <c:pt idx="1059">
                  <c:v>3</c:v>
                </c:pt>
                <c:pt idx="1060">
                  <c:v>1</c:v>
                </c:pt>
                <c:pt idx="1061">
                  <c:v>4</c:v>
                </c:pt>
                <c:pt idx="1062">
                  <c:v>2</c:v>
                </c:pt>
                <c:pt idx="1063">
                  <c:v>1</c:v>
                </c:pt>
                <c:pt idx="1064">
                  <c:v>1</c:v>
                </c:pt>
                <c:pt idx="1065">
                  <c:v>2</c:v>
                </c:pt>
                <c:pt idx="1066">
                  <c:v>1</c:v>
                </c:pt>
                <c:pt idx="1067">
                  <c:v>1</c:v>
                </c:pt>
                <c:pt idx="1068">
                  <c:v>2</c:v>
                </c:pt>
                <c:pt idx="1069">
                  <c:v>1</c:v>
                </c:pt>
                <c:pt idx="1070">
                  <c:v>2</c:v>
                </c:pt>
                <c:pt idx="1071">
                  <c:v>1</c:v>
                </c:pt>
                <c:pt idx="1072">
                  <c:v>1</c:v>
                </c:pt>
                <c:pt idx="1073">
                  <c:v>2</c:v>
                </c:pt>
                <c:pt idx="1074">
                  <c:v>4</c:v>
                </c:pt>
                <c:pt idx="1075">
                  <c:v>2</c:v>
                </c:pt>
                <c:pt idx="1076">
                  <c:v>2</c:v>
                </c:pt>
                <c:pt idx="1077">
                  <c:v>5</c:v>
                </c:pt>
                <c:pt idx="1078">
                  <c:v>1</c:v>
                </c:pt>
                <c:pt idx="1079">
                  <c:v>1</c:v>
                </c:pt>
                <c:pt idx="1080">
                  <c:v>11</c:v>
                </c:pt>
                <c:pt idx="1081">
                  <c:v>2</c:v>
                </c:pt>
                <c:pt idx="1082">
                  <c:v>1</c:v>
                </c:pt>
                <c:pt idx="1083">
                  <c:v>1</c:v>
                </c:pt>
                <c:pt idx="1084">
                  <c:v>1</c:v>
                </c:pt>
                <c:pt idx="1085">
                  <c:v>2</c:v>
                </c:pt>
                <c:pt idx="1086">
                  <c:v>3</c:v>
                </c:pt>
                <c:pt idx="1087">
                  <c:v>2</c:v>
                </c:pt>
                <c:pt idx="1088">
                  <c:v>7</c:v>
                </c:pt>
                <c:pt idx="1089">
                  <c:v>2</c:v>
                </c:pt>
                <c:pt idx="1090">
                  <c:v>1</c:v>
                </c:pt>
                <c:pt idx="1091">
                  <c:v>1</c:v>
                </c:pt>
                <c:pt idx="1092">
                  <c:v>1</c:v>
                </c:pt>
                <c:pt idx="1093">
                  <c:v>4</c:v>
                </c:pt>
                <c:pt idx="1094">
                  <c:v>3</c:v>
                </c:pt>
                <c:pt idx="1095">
                  <c:v>3</c:v>
                </c:pt>
                <c:pt idx="1096">
                  <c:v>2</c:v>
                </c:pt>
                <c:pt idx="1097">
                  <c:v>6</c:v>
                </c:pt>
                <c:pt idx="1098">
                  <c:v>2</c:v>
                </c:pt>
                <c:pt idx="1099">
                  <c:v>4</c:v>
                </c:pt>
                <c:pt idx="1100">
                  <c:v>1</c:v>
                </c:pt>
                <c:pt idx="1101">
                  <c:v>3</c:v>
                </c:pt>
                <c:pt idx="1102">
                  <c:v>5</c:v>
                </c:pt>
                <c:pt idx="1103">
                  <c:v>3</c:v>
                </c:pt>
                <c:pt idx="1104">
                  <c:v>4</c:v>
                </c:pt>
                <c:pt idx="1105">
                  <c:v>3</c:v>
                </c:pt>
                <c:pt idx="1106">
                  <c:v>1</c:v>
                </c:pt>
                <c:pt idx="1107">
                  <c:v>1</c:v>
                </c:pt>
                <c:pt idx="1108">
                  <c:v>3</c:v>
                </c:pt>
                <c:pt idx="1109">
                  <c:v>2</c:v>
                </c:pt>
                <c:pt idx="1110">
                  <c:v>6</c:v>
                </c:pt>
                <c:pt idx="1111">
                  <c:v>2</c:v>
                </c:pt>
                <c:pt idx="1112">
                  <c:v>4</c:v>
                </c:pt>
                <c:pt idx="1113">
                  <c:v>2</c:v>
                </c:pt>
                <c:pt idx="1114">
                  <c:v>5</c:v>
                </c:pt>
                <c:pt idx="1115">
                  <c:v>4</c:v>
                </c:pt>
                <c:pt idx="1116">
                  <c:v>2</c:v>
                </c:pt>
                <c:pt idx="1117">
                  <c:v>3</c:v>
                </c:pt>
                <c:pt idx="1118">
                  <c:v>2</c:v>
                </c:pt>
                <c:pt idx="1119">
                  <c:v>2</c:v>
                </c:pt>
                <c:pt idx="1120">
                  <c:v>3</c:v>
                </c:pt>
                <c:pt idx="1121">
                  <c:v>1</c:v>
                </c:pt>
                <c:pt idx="1122">
                  <c:v>4</c:v>
                </c:pt>
                <c:pt idx="1123">
                  <c:v>3</c:v>
                </c:pt>
                <c:pt idx="1124">
                  <c:v>4</c:v>
                </c:pt>
                <c:pt idx="1125">
                  <c:v>3</c:v>
                </c:pt>
                <c:pt idx="1126">
                  <c:v>1</c:v>
                </c:pt>
                <c:pt idx="1127">
                  <c:v>2</c:v>
                </c:pt>
                <c:pt idx="1128">
                  <c:v>1</c:v>
                </c:pt>
                <c:pt idx="1129">
                  <c:v>1</c:v>
                </c:pt>
                <c:pt idx="1130">
                  <c:v>2</c:v>
                </c:pt>
                <c:pt idx="1131">
                  <c:v>2</c:v>
                </c:pt>
                <c:pt idx="1132">
                  <c:v>2</c:v>
                </c:pt>
                <c:pt idx="1133">
                  <c:v>2</c:v>
                </c:pt>
                <c:pt idx="1134">
                  <c:v>2</c:v>
                </c:pt>
                <c:pt idx="1135">
                  <c:v>1</c:v>
                </c:pt>
                <c:pt idx="1136">
                  <c:v>1</c:v>
                </c:pt>
                <c:pt idx="1137">
                  <c:v>1</c:v>
                </c:pt>
                <c:pt idx="1138">
                  <c:v>3</c:v>
                </c:pt>
                <c:pt idx="1139">
                  <c:v>17</c:v>
                </c:pt>
                <c:pt idx="1140">
                  <c:v>2</c:v>
                </c:pt>
                <c:pt idx="1141">
                  <c:v>3</c:v>
                </c:pt>
                <c:pt idx="1142">
                  <c:v>3</c:v>
                </c:pt>
                <c:pt idx="1143">
                  <c:v>2</c:v>
                </c:pt>
                <c:pt idx="1144">
                  <c:v>8</c:v>
                </c:pt>
                <c:pt idx="1145">
                  <c:v>2</c:v>
                </c:pt>
                <c:pt idx="1146">
                  <c:v>2</c:v>
                </c:pt>
                <c:pt idx="1147">
                  <c:v>1</c:v>
                </c:pt>
                <c:pt idx="1148">
                  <c:v>1</c:v>
                </c:pt>
                <c:pt idx="1149">
                  <c:v>12</c:v>
                </c:pt>
                <c:pt idx="1150">
                  <c:v>1</c:v>
                </c:pt>
                <c:pt idx="1151">
                  <c:v>2</c:v>
                </c:pt>
                <c:pt idx="1152">
                  <c:v>1</c:v>
                </c:pt>
                <c:pt idx="1153">
                  <c:v>2</c:v>
                </c:pt>
                <c:pt idx="1154">
                  <c:v>1</c:v>
                </c:pt>
                <c:pt idx="1155">
                  <c:v>3</c:v>
                </c:pt>
                <c:pt idx="1156">
                  <c:v>2</c:v>
                </c:pt>
                <c:pt idx="1157">
                  <c:v>4</c:v>
                </c:pt>
                <c:pt idx="1158">
                  <c:v>2</c:v>
                </c:pt>
                <c:pt idx="1159">
                  <c:v>2</c:v>
                </c:pt>
                <c:pt idx="1160">
                  <c:v>1</c:v>
                </c:pt>
                <c:pt idx="1161">
                  <c:v>2</c:v>
                </c:pt>
                <c:pt idx="1162">
                  <c:v>2</c:v>
                </c:pt>
                <c:pt idx="1163">
                  <c:v>1</c:v>
                </c:pt>
                <c:pt idx="1164">
                  <c:v>1</c:v>
                </c:pt>
                <c:pt idx="1165">
                  <c:v>2</c:v>
                </c:pt>
                <c:pt idx="1166">
                  <c:v>1</c:v>
                </c:pt>
                <c:pt idx="1167">
                  <c:v>2</c:v>
                </c:pt>
                <c:pt idx="1168">
                  <c:v>5</c:v>
                </c:pt>
                <c:pt idx="1169">
                  <c:v>4</c:v>
                </c:pt>
                <c:pt idx="1170">
                  <c:v>1</c:v>
                </c:pt>
                <c:pt idx="1171">
                  <c:v>1</c:v>
                </c:pt>
                <c:pt idx="1172">
                  <c:v>4</c:v>
                </c:pt>
                <c:pt idx="1173">
                  <c:v>1</c:v>
                </c:pt>
                <c:pt idx="1174">
                  <c:v>1</c:v>
                </c:pt>
                <c:pt idx="1175">
                  <c:v>3</c:v>
                </c:pt>
                <c:pt idx="1176">
                  <c:v>4</c:v>
                </c:pt>
                <c:pt idx="1177">
                  <c:v>2</c:v>
                </c:pt>
                <c:pt idx="1178">
                  <c:v>1</c:v>
                </c:pt>
                <c:pt idx="1179">
                  <c:v>1</c:v>
                </c:pt>
                <c:pt idx="1180">
                  <c:v>2</c:v>
                </c:pt>
                <c:pt idx="1181">
                  <c:v>2</c:v>
                </c:pt>
                <c:pt idx="1182">
                  <c:v>2</c:v>
                </c:pt>
                <c:pt idx="1183">
                  <c:v>3</c:v>
                </c:pt>
                <c:pt idx="1184">
                  <c:v>8</c:v>
                </c:pt>
                <c:pt idx="1185">
                  <c:v>1</c:v>
                </c:pt>
                <c:pt idx="1186">
                  <c:v>1</c:v>
                </c:pt>
                <c:pt idx="1187">
                  <c:v>2</c:v>
                </c:pt>
                <c:pt idx="1188">
                  <c:v>5</c:v>
                </c:pt>
                <c:pt idx="1189">
                  <c:v>1</c:v>
                </c:pt>
                <c:pt idx="1190">
                  <c:v>2</c:v>
                </c:pt>
                <c:pt idx="1191">
                  <c:v>1</c:v>
                </c:pt>
                <c:pt idx="1192">
                  <c:v>1</c:v>
                </c:pt>
                <c:pt idx="1193">
                  <c:v>2</c:v>
                </c:pt>
                <c:pt idx="1194">
                  <c:v>1</c:v>
                </c:pt>
                <c:pt idx="1195">
                  <c:v>2</c:v>
                </c:pt>
                <c:pt idx="1196">
                  <c:v>1</c:v>
                </c:pt>
                <c:pt idx="1197">
                  <c:v>1</c:v>
                </c:pt>
                <c:pt idx="1198">
                  <c:v>3</c:v>
                </c:pt>
                <c:pt idx="1199">
                  <c:v>3</c:v>
                </c:pt>
                <c:pt idx="1200">
                  <c:v>2</c:v>
                </c:pt>
                <c:pt idx="1201">
                  <c:v>2</c:v>
                </c:pt>
                <c:pt idx="1202">
                  <c:v>2</c:v>
                </c:pt>
                <c:pt idx="1203">
                  <c:v>3</c:v>
                </c:pt>
                <c:pt idx="1204">
                  <c:v>8</c:v>
                </c:pt>
                <c:pt idx="1205">
                  <c:v>2</c:v>
                </c:pt>
                <c:pt idx="1206">
                  <c:v>5</c:v>
                </c:pt>
                <c:pt idx="1207">
                  <c:v>1</c:v>
                </c:pt>
                <c:pt idx="1208">
                  <c:v>7</c:v>
                </c:pt>
                <c:pt idx="1209">
                  <c:v>2</c:v>
                </c:pt>
                <c:pt idx="1210">
                  <c:v>3</c:v>
                </c:pt>
                <c:pt idx="1211">
                  <c:v>4</c:v>
                </c:pt>
                <c:pt idx="1212">
                  <c:v>1</c:v>
                </c:pt>
                <c:pt idx="1213">
                  <c:v>3</c:v>
                </c:pt>
                <c:pt idx="1214">
                  <c:v>6</c:v>
                </c:pt>
                <c:pt idx="1215">
                  <c:v>1</c:v>
                </c:pt>
                <c:pt idx="1216">
                  <c:v>4</c:v>
                </c:pt>
                <c:pt idx="1217">
                  <c:v>3</c:v>
                </c:pt>
                <c:pt idx="1218">
                  <c:v>7</c:v>
                </c:pt>
                <c:pt idx="1219">
                  <c:v>1</c:v>
                </c:pt>
                <c:pt idx="1220">
                  <c:v>1</c:v>
                </c:pt>
                <c:pt idx="1221">
                  <c:v>4</c:v>
                </c:pt>
                <c:pt idx="1222">
                  <c:v>2</c:v>
                </c:pt>
                <c:pt idx="1223">
                  <c:v>1</c:v>
                </c:pt>
                <c:pt idx="1224">
                  <c:v>2</c:v>
                </c:pt>
                <c:pt idx="1225">
                  <c:v>6</c:v>
                </c:pt>
                <c:pt idx="1226">
                  <c:v>1</c:v>
                </c:pt>
                <c:pt idx="1227">
                  <c:v>1</c:v>
                </c:pt>
                <c:pt idx="1228">
                  <c:v>1</c:v>
                </c:pt>
                <c:pt idx="1229">
                  <c:v>1</c:v>
                </c:pt>
                <c:pt idx="1230">
                  <c:v>1</c:v>
                </c:pt>
                <c:pt idx="1231">
                  <c:v>7</c:v>
                </c:pt>
                <c:pt idx="1232">
                  <c:v>8</c:v>
                </c:pt>
                <c:pt idx="1233">
                  <c:v>1</c:v>
                </c:pt>
                <c:pt idx="1234">
                  <c:v>1</c:v>
                </c:pt>
                <c:pt idx="1235">
                  <c:v>3</c:v>
                </c:pt>
                <c:pt idx="1236">
                  <c:v>12</c:v>
                </c:pt>
                <c:pt idx="1237">
                  <c:v>2</c:v>
                </c:pt>
                <c:pt idx="1238">
                  <c:v>12</c:v>
                </c:pt>
                <c:pt idx="1239">
                  <c:v>2</c:v>
                </c:pt>
                <c:pt idx="1240">
                  <c:v>1</c:v>
                </c:pt>
                <c:pt idx="1241">
                  <c:v>1</c:v>
                </c:pt>
                <c:pt idx="1242">
                  <c:v>9</c:v>
                </c:pt>
                <c:pt idx="1243">
                  <c:v>11</c:v>
                </c:pt>
                <c:pt idx="1244">
                  <c:v>2</c:v>
                </c:pt>
                <c:pt idx="1245">
                  <c:v>3</c:v>
                </c:pt>
                <c:pt idx="1246">
                  <c:v>4</c:v>
                </c:pt>
                <c:pt idx="1247">
                  <c:v>5</c:v>
                </c:pt>
                <c:pt idx="1248">
                  <c:v>6</c:v>
                </c:pt>
                <c:pt idx="1249">
                  <c:v>1</c:v>
                </c:pt>
                <c:pt idx="1250">
                  <c:v>5</c:v>
                </c:pt>
                <c:pt idx="1251">
                  <c:v>1</c:v>
                </c:pt>
                <c:pt idx="1252">
                  <c:v>3</c:v>
                </c:pt>
                <c:pt idx="1253">
                  <c:v>2</c:v>
                </c:pt>
                <c:pt idx="1254">
                  <c:v>10</c:v>
                </c:pt>
                <c:pt idx="1255">
                  <c:v>2</c:v>
                </c:pt>
                <c:pt idx="1256">
                  <c:v>1</c:v>
                </c:pt>
                <c:pt idx="1257">
                  <c:v>8</c:v>
                </c:pt>
                <c:pt idx="1258">
                  <c:v>7</c:v>
                </c:pt>
                <c:pt idx="1259">
                  <c:v>1</c:v>
                </c:pt>
                <c:pt idx="1260">
                  <c:v>1</c:v>
                </c:pt>
                <c:pt idx="1261">
                  <c:v>1</c:v>
                </c:pt>
                <c:pt idx="1262">
                  <c:v>2</c:v>
                </c:pt>
                <c:pt idx="1263">
                  <c:v>1</c:v>
                </c:pt>
                <c:pt idx="1264">
                  <c:v>6</c:v>
                </c:pt>
                <c:pt idx="1265">
                  <c:v>6</c:v>
                </c:pt>
                <c:pt idx="1266">
                  <c:v>14</c:v>
                </c:pt>
                <c:pt idx="1267">
                  <c:v>3</c:v>
                </c:pt>
                <c:pt idx="1268">
                  <c:v>1</c:v>
                </c:pt>
                <c:pt idx="1269">
                  <c:v>1</c:v>
                </c:pt>
                <c:pt idx="1270">
                  <c:v>2</c:v>
                </c:pt>
                <c:pt idx="1271">
                  <c:v>7</c:v>
                </c:pt>
                <c:pt idx="1272">
                  <c:v>2</c:v>
                </c:pt>
                <c:pt idx="1273">
                  <c:v>1</c:v>
                </c:pt>
                <c:pt idx="1274">
                  <c:v>14</c:v>
                </c:pt>
                <c:pt idx="1275">
                  <c:v>2</c:v>
                </c:pt>
                <c:pt idx="1276">
                  <c:v>2</c:v>
                </c:pt>
                <c:pt idx="1277">
                  <c:v>1</c:v>
                </c:pt>
                <c:pt idx="1278">
                  <c:v>1</c:v>
                </c:pt>
                <c:pt idx="1279">
                  <c:v>1</c:v>
                </c:pt>
                <c:pt idx="1280">
                  <c:v>1</c:v>
                </c:pt>
                <c:pt idx="1281">
                  <c:v>2</c:v>
                </c:pt>
                <c:pt idx="1282">
                  <c:v>1</c:v>
                </c:pt>
                <c:pt idx="1283">
                  <c:v>2</c:v>
                </c:pt>
                <c:pt idx="1284">
                  <c:v>2</c:v>
                </c:pt>
                <c:pt idx="1285">
                  <c:v>12</c:v>
                </c:pt>
                <c:pt idx="1286">
                  <c:v>7</c:v>
                </c:pt>
                <c:pt idx="1287">
                  <c:v>2</c:v>
                </c:pt>
                <c:pt idx="1288">
                  <c:v>4</c:v>
                </c:pt>
                <c:pt idx="1289">
                  <c:v>2</c:v>
                </c:pt>
                <c:pt idx="1290">
                  <c:v>1</c:v>
                </c:pt>
                <c:pt idx="1291">
                  <c:v>1</c:v>
                </c:pt>
                <c:pt idx="1292">
                  <c:v>3</c:v>
                </c:pt>
                <c:pt idx="1293">
                  <c:v>2</c:v>
                </c:pt>
                <c:pt idx="1294">
                  <c:v>6</c:v>
                </c:pt>
                <c:pt idx="1295">
                  <c:v>3</c:v>
                </c:pt>
                <c:pt idx="1296">
                  <c:v>2</c:v>
                </c:pt>
                <c:pt idx="1297">
                  <c:v>3</c:v>
                </c:pt>
                <c:pt idx="1298">
                  <c:v>2</c:v>
                </c:pt>
                <c:pt idx="1299">
                  <c:v>3</c:v>
                </c:pt>
                <c:pt idx="1300">
                  <c:v>1</c:v>
                </c:pt>
                <c:pt idx="1301">
                  <c:v>3</c:v>
                </c:pt>
                <c:pt idx="1302">
                  <c:v>3</c:v>
                </c:pt>
                <c:pt idx="1303">
                  <c:v>3</c:v>
                </c:pt>
                <c:pt idx="1304">
                  <c:v>4</c:v>
                </c:pt>
                <c:pt idx="1305">
                  <c:v>12</c:v>
                </c:pt>
                <c:pt idx="1306">
                  <c:v>1</c:v>
                </c:pt>
                <c:pt idx="1307">
                  <c:v>2</c:v>
                </c:pt>
                <c:pt idx="1308">
                  <c:v>2</c:v>
                </c:pt>
                <c:pt idx="1309">
                  <c:v>5</c:v>
                </c:pt>
                <c:pt idx="1310">
                  <c:v>3</c:v>
                </c:pt>
                <c:pt idx="1311">
                  <c:v>2</c:v>
                </c:pt>
                <c:pt idx="1312">
                  <c:v>7</c:v>
                </c:pt>
                <c:pt idx="1313">
                  <c:v>4</c:v>
                </c:pt>
                <c:pt idx="1314">
                  <c:v>1</c:v>
                </c:pt>
                <c:pt idx="1315">
                  <c:v>1</c:v>
                </c:pt>
                <c:pt idx="1316">
                  <c:v>2</c:v>
                </c:pt>
                <c:pt idx="1317">
                  <c:v>8</c:v>
                </c:pt>
                <c:pt idx="1318">
                  <c:v>5</c:v>
                </c:pt>
                <c:pt idx="1319">
                  <c:v>3</c:v>
                </c:pt>
                <c:pt idx="1320">
                  <c:v>1</c:v>
                </c:pt>
                <c:pt idx="1321">
                  <c:v>1</c:v>
                </c:pt>
                <c:pt idx="1322">
                  <c:v>1</c:v>
                </c:pt>
                <c:pt idx="1323">
                  <c:v>1</c:v>
                </c:pt>
                <c:pt idx="1324">
                  <c:v>2</c:v>
                </c:pt>
                <c:pt idx="1325">
                  <c:v>1</c:v>
                </c:pt>
                <c:pt idx="1326">
                  <c:v>1</c:v>
                </c:pt>
                <c:pt idx="1327">
                  <c:v>3</c:v>
                </c:pt>
                <c:pt idx="1328">
                  <c:v>1</c:v>
                </c:pt>
                <c:pt idx="1329">
                  <c:v>1</c:v>
                </c:pt>
                <c:pt idx="1330">
                  <c:v>3</c:v>
                </c:pt>
                <c:pt idx="1331">
                  <c:v>2</c:v>
                </c:pt>
                <c:pt idx="1332">
                  <c:v>1</c:v>
                </c:pt>
                <c:pt idx="1333">
                  <c:v>2</c:v>
                </c:pt>
                <c:pt idx="1334">
                  <c:v>1</c:v>
                </c:pt>
                <c:pt idx="1335">
                  <c:v>1</c:v>
                </c:pt>
                <c:pt idx="1336">
                  <c:v>4</c:v>
                </c:pt>
                <c:pt idx="1337">
                  <c:v>6</c:v>
                </c:pt>
                <c:pt idx="1338">
                  <c:v>3</c:v>
                </c:pt>
                <c:pt idx="1339">
                  <c:v>3</c:v>
                </c:pt>
                <c:pt idx="1340">
                  <c:v>10</c:v>
                </c:pt>
                <c:pt idx="1341">
                  <c:v>2</c:v>
                </c:pt>
                <c:pt idx="1342">
                  <c:v>1</c:v>
                </c:pt>
                <c:pt idx="1343">
                  <c:v>1</c:v>
                </c:pt>
                <c:pt idx="1344">
                  <c:v>1</c:v>
                </c:pt>
                <c:pt idx="1345">
                  <c:v>1</c:v>
                </c:pt>
                <c:pt idx="1346">
                  <c:v>1</c:v>
                </c:pt>
                <c:pt idx="1347">
                  <c:v>1</c:v>
                </c:pt>
                <c:pt idx="1348">
                  <c:v>1</c:v>
                </c:pt>
                <c:pt idx="1349">
                  <c:v>2</c:v>
                </c:pt>
                <c:pt idx="1350">
                  <c:v>2</c:v>
                </c:pt>
                <c:pt idx="1351">
                  <c:v>1</c:v>
                </c:pt>
                <c:pt idx="1352">
                  <c:v>1</c:v>
                </c:pt>
                <c:pt idx="1353">
                  <c:v>1</c:v>
                </c:pt>
                <c:pt idx="1354">
                  <c:v>3</c:v>
                </c:pt>
                <c:pt idx="1355">
                  <c:v>4</c:v>
                </c:pt>
                <c:pt idx="1356">
                  <c:v>2</c:v>
                </c:pt>
                <c:pt idx="1357">
                  <c:v>3</c:v>
                </c:pt>
                <c:pt idx="1358">
                  <c:v>8</c:v>
                </c:pt>
                <c:pt idx="1359">
                  <c:v>3</c:v>
                </c:pt>
                <c:pt idx="1360">
                  <c:v>1</c:v>
                </c:pt>
                <c:pt idx="1361">
                  <c:v>2</c:v>
                </c:pt>
                <c:pt idx="1362">
                  <c:v>2</c:v>
                </c:pt>
                <c:pt idx="1363">
                  <c:v>3</c:v>
                </c:pt>
                <c:pt idx="1364">
                  <c:v>5</c:v>
                </c:pt>
                <c:pt idx="1365">
                  <c:v>2</c:v>
                </c:pt>
                <c:pt idx="1366">
                  <c:v>1</c:v>
                </c:pt>
                <c:pt idx="1367">
                  <c:v>6</c:v>
                </c:pt>
                <c:pt idx="1368">
                  <c:v>1</c:v>
                </c:pt>
                <c:pt idx="1369">
                  <c:v>1</c:v>
                </c:pt>
                <c:pt idx="1370">
                  <c:v>2</c:v>
                </c:pt>
                <c:pt idx="1371">
                  <c:v>2</c:v>
                </c:pt>
                <c:pt idx="1372">
                  <c:v>2</c:v>
                </c:pt>
                <c:pt idx="1373">
                  <c:v>2</c:v>
                </c:pt>
                <c:pt idx="1374">
                  <c:v>1</c:v>
                </c:pt>
                <c:pt idx="1375">
                  <c:v>5</c:v>
                </c:pt>
                <c:pt idx="1376">
                  <c:v>2</c:v>
                </c:pt>
                <c:pt idx="1377">
                  <c:v>10</c:v>
                </c:pt>
                <c:pt idx="1378">
                  <c:v>2</c:v>
                </c:pt>
                <c:pt idx="1379">
                  <c:v>2</c:v>
                </c:pt>
                <c:pt idx="1380">
                  <c:v>3</c:v>
                </c:pt>
                <c:pt idx="1381">
                  <c:v>6</c:v>
                </c:pt>
                <c:pt idx="1382">
                  <c:v>4</c:v>
                </c:pt>
                <c:pt idx="1383">
                  <c:v>6</c:v>
                </c:pt>
                <c:pt idx="1384">
                  <c:v>1</c:v>
                </c:pt>
                <c:pt idx="1385">
                  <c:v>2</c:v>
                </c:pt>
                <c:pt idx="1386">
                  <c:v>1</c:v>
                </c:pt>
                <c:pt idx="1387">
                  <c:v>2</c:v>
                </c:pt>
                <c:pt idx="1388">
                  <c:v>1</c:v>
                </c:pt>
                <c:pt idx="1389">
                  <c:v>3</c:v>
                </c:pt>
                <c:pt idx="1390">
                  <c:v>1</c:v>
                </c:pt>
                <c:pt idx="1391">
                  <c:v>5</c:v>
                </c:pt>
                <c:pt idx="1392">
                  <c:v>1</c:v>
                </c:pt>
                <c:pt idx="1393">
                  <c:v>2</c:v>
                </c:pt>
                <c:pt idx="1394">
                  <c:v>2</c:v>
                </c:pt>
                <c:pt idx="1395">
                  <c:v>7</c:v>
                </c:pt>
                <c:pt idx="1396">
                  <c:v>1</c:v>
                </c:pt>
                <c:pt idx="1397">
                  <c:v>3</c:v>
                </c:pt>
                <c:pt idx="1398">
                  <c:v>6</c:v>
                </c:pt>
                <c:pt idx="1399">
                  <c:v>4</c:v>
                </c:pt>
                <c:pt idx="1400">
                  <c:v>3</c:v>
                </c:pt>
                <c:pt idx="1401">
                  <c:v>2</c:v>
                </c:pt>
                <c:pt idx="1402">
                  <c:v>2</c:v>
                </c:pt>
                <c:pt idx="1403">
                  <c:v>1</c:v>
                </c:pt>
                <c:pt idx="1404">
                  <c:v>1</c:v>
                </c:pt>
                <c:pt idx="1405">
                  <c:v>1</c:v>
                </c:pt>
                <c:pt idx="1406">
                  <c:v>6</c:v>
                </c:pt>
                <c:pt idx="1407">
                  <c:v>12</c:v>
                </c:pt>
                <c:pt idx="1408">
                  <c:v>1</c:v>
                </c:pt>
                <c:pt idx="1409">
                  <c:v>1</c:v>
                </c:pt>
                <c:pt idx="1410">
                  <c:v>1</c:v>
                </c:pt>
                <c:pt idx="1411">
                  <c:v>1</c:v>
                </c:pt>
                <c:pt idx="1412">
                  <c:v>3</c:v>
                </c:pt>
                <c:pt idx="1413">
                  <c:v>1</c:v>
                </c:pt>
                <c:pt idx="1414">
                  <c:v>8</c:v>
                </c:pt>
                <c:pt idx="1415">
                  <c:v>2</c:v>
                </c:pt>
                <c:pt idx="1416">
                  <c:v>5</c:v>
                </c:pt>
                <c:pt idx="1417">
                  <c:v>2</c:v>
                </c:pt>
                <c:pt idx="1418">
                  <c:v>1</c:v>
                </c:pt>
                <c:pt idx="1419">
                  <c:v>2</c:v>
                </c:pt>
                <c:pt idx="1420">
                  <c:v>2</c:v>
                </c:pt>
                <c:pt idx="1421">
                  <c:v>2</c:v>
                </c:pt>
                <c:pt idx="1422">
                  <c:v>4</c:v>
                </c:pt>
                <c:pt idx="1423">
                  <c:v>3</c:v>
                </c:pt>
                <c:pt idx="1424">
                  <c:v>1</c:v>
                </c:pt>
                <c:pt idx="1425">
                  <c:v>1</c:v>
                </c:pt>
                <c:pt idx="1426">
                  <c:v>2</c:v>
                </c:pt>
                <c:pt idx="1427">
                  <c:v>2</c:v>
                </c:pt>
                <c:pt idx="1428">
                  <c:v>1</c:v>
                </c:pt>
                <c:pt idx="1429">
                  <c:v>1</c:v>
                </c:pt>
                <c:pt idx="1430">
                  <c:v>2</c:v>
                </c:pt>
                <c:pt idx="1431">
                  <c:v>1</c:v>
                </c:pt>
                <c:pt idx="1432">
                  <c:v>1</c:v>
                </c:pt>
                <c:pt idx="1433">
                  <c:v>6</c:v>
                </c:pt>
                <c:pt idx="1434">
                  <c:v>3</c:v>
                </c:pt>
                <c:pt idx="1435">
                  <c:v>2</c:v>
                </c:pt>
                <c:pt idx="1436">
                  <c:v>3</c:v>
                </c:pt>
                <c:pt idx="1437">
                  <c:v>2</c:v>
                </c:pt>
                <c:pt idx="1438">
                  <c:v>2</c:v>
                </c:pt>
                <c:pt idx="1439">
                  <c:v>1</c:v>
                </c:pt>
                <c:pt idx="1440">
                  <c:v>1</c:v>
                </c:pt>
                <c:pt idx="1441">
                  <c:v>6</c:v>
                </c:pt>
                <c:pt idx="1442">
                  <c:v>2</c:v>
                </c:pt>
                <c:pt idx="1443">
                  <c:v>2</c:v>
                </c:pt>
                <c:pt idx="1444">
                  <c:v>18</c:v>
                </c:pt>
                <c:pt idx="1445">
                  <c:v>4</c:v>
                </c:pt>
                <c:pt idx="1446">
                  <c:v>3</c:v>
                </c:pt>
                <c:pt idx="1447">
                  <c:v>2</c:v>
                </c:pt>
                <c:pt idx="1448">
                  <c:v>5</c:v>
                </c:pt>
                <c:pt idx="1449">
                  <c:v>5</c:v>
                </c:pt>
                <c:pt idx="1450">
                  <c:v>1</c:v>
                </c:pt>
                <c:pt idx="1451">
                  <c:v>1</c:v>
                </c:pt>
                <c:pt idx="1452">
                  <c:v>2</c:v>
                </c:pt>
                <c:pt idx="1453">
                  <c:v>7</c:v>
                </c:pt>
                <c:pt idx="1454">
                  <c:v>1</c:v>
                </c:pt>
                <c:pt idx="1455">
                  <c:v>4</c:v>
                </c:pt>
                <c:pt idx="1456">
                  <c:v>1</c:v>
                </c:pt>
                <c:pt idx="1457">
                  <c:v>2</c:v>
                </c:pt>
                <c:pt idx="1458">
                  <c:v>2</c:v>
                </c:pt>
                <c:pt idx="1459">
                  <c:v>2</c:v>
                </c:pt>
                <c:pt idx="1460">
                  <c:v>1</c:v>
                </c:pt>
                <c:pt idx="1461">
                  <c:v>1</c:v>
                </c:pt>
                <c:pt idx="1462">
                  <c:v>2</c:v>
                </c:pt>
                <c:pt idx="1463">
                  <c:v>1</c:v>
                </c:pt>
                <c:pt idx="1464">
                  <c:v>17</c:v>
                </c:pt>
                <c:pt idx="1465">
                  <c:v>2</c:v>
                </c:pt>
                <c:pt idx="1466">
                  <c:v>4</c:v>
                </c:pt>
                <c:pt idx="1467">
                  <c:v>2</c:v>
                </c:pt>
                <c:pt idx="1468">
                  <c:v>3</c:v>
                </c:pt>
                <c:pt idx="1469">
                  <c:v>1</c:v>
                </c:pt>
                <c:pt idx="1470">
                  <c:v>3</c:v>
                </c:pt>
                <c:pt idx="1471">
                  <c:v>2</c:v>
                </c:pt>
                <c:pt idx="1472">
                  <c:v>1</c:v>
                </c:pt>
                <c:pt idx="1473">
                  <c:v>1</c:v>
                </c:pt>
                <c:pt idx="1474">
                  <c:v>4</c:v>
                </c:pt>
                <c:pt idx="1475">
                  <c:v>1</c:v>
                </c:pt>
                <c:pt idx="1476">
                  <c:v>2</c:v>
                </c:pt>
                <c:pt idx="1477">
                  <c:v>1</c:v>
                </c:pt>
                <c:pt idx="1478">
                  <c:v>2</c:v>
                </c:pt>
                <c:pt idx="1479">
                  <c:v>2</c:v>
                </c:pt>
                <c:pt idx="1480">
                  <c:v>3</c:v>
                </c:pt>
                <c:pt idx="1481">
                  <c:v>1</c:v>
                </c:pt>
                <c:pt idx="1482">
                  <c:v>6</c:v>
                </c:pt>
                <c:pt idx="1483">
                  <c:v>2</c:v>
                </c:pt>
                <c:pt idx="1484">
                  <c:v>1</c:v>
                </c:pt>
                <c:pt idx="1485">
                  <c:v>2</c:v>
                </c:pt>
                <c:pt idx="1486">
                  <c:v>2</c:v>
                </c:pt>
                <c:pt idx="1487">
                  <c:v>1</c:v>
                </c:pt>
                <c:pt idx="1488">
                  <c:v>1</c:v>
                </c:pt>
                <c:pt idx="1489">
                  <c:v>8</c:v>
                </c:pt>
                <c:pt idx="1490">
                  <c:v>19</c:v>
                </c:pt>
                <c:pt idx="1491">
                  <c:v>4</c:v>
                </c:pt>
                <c:pt idx="1492">
                  <c:v>3</c:v>
                </c:pt>
                <c:pt idx="1493">
                  <c:v>2</c:v>
                </c:pt>
                <c:pt idx="1494">
                  <c:v>2</c:v>
                </c:pt>
                <c:pt idx="1495">
                  <c:v>1</c:v>
                </c:pt>
                <c:pt idx="1496">
                  <c:v>2</c:v>
                </c:pt>
                <c:pt idx="1497">
                  <c:v>12</c:v>
                </c:pt>
                <c:pt idx="1498">
                  <c:v>4</c:v>
                </c:pt>
                <c:pt idx="1499">
                  <c:v>4</c:v>
                </c:pt>
                <c:pt idx="1500">
                  <c:v>3</c:v>
                </c:pt>
                <c:pt idx="1501">
                  <c:v>2</c:v>
                </c:pt>
                <c:pt idx="1502">
                  <c:v>1</c:v>
                </c:pt>
                <c:pt idx="1503">
                  <c:v>2</c:v>
                </c:pt>
                <c:pt idx="1504">
                  <c:v>2</c:v>
                </c:pt>
                <c:pt idx="1505">
                  <c:v>1</c:v>
                </c:pt>
                <c:pt idx="1506">
                  <c:v>1</c:v>
                </c:pt>
                <c:pt idx="1507">
                  <c:v>2</c:v>
                </c:pt>
                <c:pt idx="1508">
                  <c:v>1</c:v>
                </c:pt>
                <c:pt idx="1509">
                  <c:v>3</c:v>
                </c:pt>
                <c:pt idx="1510">
                  <c:v>2</c:v>
                </c:pt>
                <c:pt idx="1511">
                  <c:v>1</c:v>
                </c:pt>
                <c:pt idx="1512">
                  <c:v>1</c:v>
                </c:pt>
                <c:pt idx="1513">
                  <c:v>3</c:v>
                </c:pt>
                <c:pt idx="1514">
                  <c:v>8</c:v>
                </c:pt>
                <c:pt idx="1515">
                  <c:v>1</c:v>
                </c:pt>
                <c:pt idx="1516">
                  <c:v>5</c:v>
                </c:pt>
                <c:pt idx="1517">
                  <c:v>5</c:v>
                </c:pt>
                <c:pt idx="1518">
                  <c:v>5</c:v>
                </c:pt>
                <c:pt idx="1519">
                  <c:v>7</c:v>
                </c:pt>
                <c:pt idx="1520">
                  <c:v>3</c:v>
                </c:pt>
                <c:pt idx="1521">
                  <c:v>2</c:v>
                </c:pt>
                <c:pt idx="1522">
                  <c:v>1</c:v>
                </c:pt>
                <c:pt idx="1523">
                  <c:v>4</c:v>
                </c:pt>
                <c:pt idx="1524">
                  <c:v>3</c:v>
                </c:pt>
                <c:pt idx="1525">
                  <c:v>1</c:v>
                </c:pt>
                <c:pt idx="1526">
                  <c:v>1</c:v>
                </c:pt>
                <c:pt idx="1527">
                  <c:v>3</c:v>
                </c:pt>
                <c:pt idx="1528">
                  <c:v>4</c:v>
                </c:pt>
                <c:pt idx="1529">
                  <c:v>3</c:v>
                </c:pt>
                <c:pt idx="1530">
                  <c:v>2</c:v>
                </c:pt>
                <c:pt idx="1531">
                  <c:v>1</c:v>
                </c:pt>
                <c:pt idx="1532">
                  <c:v>3</c:v>
                </c:pt>
                <c:pt idx="1533">
                  <c:v>1</c:v>
                </c:pt>
                <c:pt idx="1534">
                  <c:v>1</c:v>
                </c:pt>
                <c:pt idx="1535">
                  <c:v>2</c:v>
                </c:pt>
                <c:pt idx="1536">
                  <c:v>7</c:v>
                </c:pt>
                <c:pt idx="1537">
                  <c:v>1</c:v>
                </c:pt>
                <c:pt idx="1538">
                  <c:v>2</c:v>
                </c:pt>
                <c:pt idx="1539">
                  <c:v>2</c:v>
                </c:pt>
                <c:pt idx="1540">
                  <c:v>1</c:v>
                </c:pt>
                <c:pt idx="1541">
                  <c:v>6</c:v>
                </c:pt>
                <c:pt idx="1542">
                  <c:v>1</c:v>
                </c:pt>
                <c:pt idx="1543">
                  <c:v>2</c:v>
                </c:pt>
                <c:pt idx="1544">
                  <c:v>2</c:v>
                </c:pt>
                <c:pt idx="1545">
                  <c:v>2</c:v>
                </c:pt>
                <c:pt idx="1546">
                  <c:v>5</c:v>
                </c:pt>
                <c:pt idx="1547">
                  <c:v>1</c:v>
                </c:pt>
                <c:pt idx="1548">
                  <c:v>4</c:v>
                </c:pt>
                <c:pt idx="1549">
                  <c:v>2</c:v>
                </c:pt>
                <c:pt idx="1550">
                  <c:v>1</c:v>
                </c:pt>
                <c:pt idx="1551">
                  <c:v>3</c:v>
                </c:pt>
                <c:pt idx="1552">
                  <c:v>1</c:v>
                </c:pt>
                <c:pt idx="1553">
                  <c:v>1</c:v>
                </c:pt>
                <c:pt idx="1554">
                  <c:v>2</c:v>
                </c:pt>
                <c:pt idx="1555">
                  <c:v>10</c:v>
                </c:pt>
                <c:pt idx="1556">
                  <c:v>2</c:v>
                </c:pt>
                <c:pt idx="1557">
                  <c:v>2</c:v>
                </c:pt>
                <c:pt idx="1558">
                  <c:v>3</c:v>
                </c:pt>
                <c:pt idx="1559">
                  <c:v>2</c:v>
                </c:pt>
                <c:pt idx="1560">
                  <c:v>1</c:v>
                </c:pt>
                <c:pt idx="1561">
                  <c:v>1</c:v>
                </c:pt>
                <c:pt idx="1562">
                  <c:v>1</c:v>
                </c:pt>
                <c:pt idx="1563">
                  <c:v>2</c:v>
                </c:pt>
                <c:pt idx="1564">
                  <c:v>1</c:v>
                </c:pt>
                <c:pt idx="1565">
                  <c:v>24</c:v>
                </c:pt>
                <c:pt idx="1566">
                  <c:v>7</c:v>
                </c:pt>
                <c:pt idx="1567">
                  <c:v>3</c:v>
                </c:pt>
                <c:pt idx="1568">
                  <c:v>4</c:v>
                </c:pt>
                <c:pt idx="1569">
                  <c:v>5</c:v>
                </c:pt>
                <c:pt idx="1570">
                  <c:v>2</c:v>
                </c:pt>
                <c:pt idx="1571">
                  <c:v>3</c:v>
                </c:pt>
                <c:pt idx="1572">
                  <c:v>1</c:v>
                </c:pt>
                <c:pt idx="1573">
                  <c:v>1</c:v>
                </c:pt>
                <c:pt idx="1574">
                  <c:v>3</c:v>
                </c:pt>
                <c:pt idx="1575">
                  <c:v>1</c:v>
                </c:pt>
                <c:pt idx="1576">
                  <c:v>4</c:v>
                </c:pt>
                <c:pt idx="1577">
                  <c:v>1</c:v>
                </c:pt>
                <c:pt idx="1578">
                  <c:v>3</c:v>
                </c:pt>
                <c:pt idx="1579">
                  <c:v>3</c:v>
                </c:pt>
                <c:pt idx="1580">
                  <c:v>3</c:v>
                </c:pt>
                <c:pt idx="1581">
                  <c:v>2</c:v>
                </c:pt>
                <c:pt idx="1582">
                  <c:v>14</c:v>
                </c:pt>
                <c:pt idx="1583">
                  <c:v>1</c:v>
                </c:pt>
                <c:pt idx="1584">
                  <c:v>3</c:v>
                </c:pt>
                <c:pt idx="1585">
                  <c:v>2</c:v>
                </c:pt>
                <c:pt idx="1586">
                  <c:v>14</c:v>
                </c:pt>
                <c:pt idx="1587">
                  <c:v>1</c:v>
                </c:pt>
                <c:pt idx="1588">
                  <c:v>1</c:v>
                </c:pt>
                <c:pt idx="1589">
                  <c:v>1</c:v>
                </c:pt>
                <c:pt idx="1590">
                  <c:v>1</c:v>
                </c:pt>
                <c:pt idx="1591">
                  <c:v>4</c:v>
                </c:pt>
                <c:pt idx="1592">
                  <c:v>3</c:v>
                </c:pt>
                <c:pt idx="1593">
                  <c:v>8</c:v>
                </c:pt>
                <c:pt idx="1594">
                  <c:v>1</c:v>
                </c:pt>
                <c:pt idx="1595">
                  <c:v>16</c:v>
                </c:pt>
                <c:pt idx="1596">
                  <c:v>4</c:v>
                </c:pt>
                <c:pt idx="1597">
                  <c:v>2</c:v>
                </c:pt>
                <c:pt idx="1598">
                  <c:v>1</c:v>
                </c:pt>
                <c:pt idx="1599">
                  <c:v>2</c:v>
                </c:pt>
                <c:pt idx="1600">
                  <c:v>1</c:v>
                </c:pt>
                <c:pt idx="1601">
                  <c:v>4</c:v>
                </c:pt>
                <c:pt idx="1602">
                  <c:v>12</c:v>
                </c:pt>
                <c:pt idx="1603">
                  <c:v>3</c:v>
                </c:pt>
                <c:pt idx="1604">
                  <c:v>2</c:v>
                </c:pt>
                <c:pt idx="1605">
                  <c:v>2</c:v>
                </c:pt>
                <c:pt idx="1606">
                  <c:v>3</c:v>
                </c:pt>
                <c:pt idx="1607">
                  <c:v>1</c:v>
                </c:pt>
                <c:pt idx="1608">
                  <c:v>2</c:v>
                </c:pt>
                <c:pt idx="1609">
                  <c:v>1</c:v>
                </c:pt>
                <c:pt idx="1610">
                  <c:v>2</c:v>
                </c:pt>
                <c:pt idx="1611">
                  <c:v>1</c:v>
                </c:pt>
                <c:pt idx="1612">
                  <c:v>1</c:v>
                </c:pt>
                <c:pt idx="1613">
                  <c:v>2</c:v>
                </c:pt>
                <c:pt idx="1614">
                  <c:v>1</c:v>
                </c:pt>
                <c:pt idx="1615">
                  <c:v>2</c:v>
                </c:pt>
                <c:pt idx="1616">
                  <c:v>1</c:v>
                </c:pt>
                <c:pt idx="1617">
                  <c:v>3</c:v>
                </c:pt>
                <c:pt idx="1618">
                  <c:v>1</c:v>
                </c:pt>
                <c:pt idx="1619">
                  <c:v>2</c:v>
                </c:pt>
                <c:pt idx="1620">
                  <c:v>2</c:v>
                </c:pt>
                <c:pt idx="1621">
                  <c:v>2</c:v>
                </c:pt>
                <c:pt idx="1622">
                  <c:v>5</c:v>
                </c:pt>
                <c:pt idx="1623">
                  <c:v>1</c:v>
                </c:pt>
                <c:pt idx="1624">
                  <c:v>1</c:v>
                </c:pt>
                <c:pt idx="1625">
                  <c:v>6</c:v>
                </c:pt>
                <c:pt idx="1626">
                  <c:v>12</c:v>
                </c:pt>
                <c:pt idx="1627">
                  <c:v>1</c:v>
                </c:pt>
                <c:pt idx="1628">
                  <c:v>2</c:v>
                </c:pt>
                <c:pt idx="1629">
                  <c:v>2</c:v>
                </c:pt>
                <c:pt idx="1630">
                  <c:v>2</c:v>
                </c:pt>
                <c:pt idx="1631">
                  <c:v>3</c:v>
                </c:pt>
                <c:pt idx="1632">
                  <c:v>3</c:v>
                </c:pt>
                <c:pt idx="1633">
                  <c:v>3</c:v>
                </c:pt>
                <c:pt idx="1634">
                  <c:v>4</c:v>
                </c:pt>
                <c:pt idx="1635">
                  <c:v>1</c:v>
                </c:pt>
                <c:pt idx="1636">
                  <c:v>2</c:v>
                </c:pt>
                <c:pt idx="1637">
                  <c:v>1</c:v>
                </c:pt>
                <c:pt idx="1638">
                  <c:v>1</c:v>
                </c:pt>
                <c:pt idx="1639">
                  <c:v>8</c:v>
                </c:pt>
                <c:pt idx="1640">
                  <c:v>3</c:v>
                </c:pt>
                <c:pt idx="1641">
                  <c:v>9</c:v>
                </c:pt>
                <c:pt idx="1642">
                  <c:v>6</c:v>
                </c:pt>
                <c:pt idx="1643">
                  <c:v>1</c:v>
                </c:pt>
                <c:pt idx="1644">
                  <c:v>2</c:v>
                </c:pt>
                <c:pt idx="1645">
                  <c:v>2</c:v>
                </c:pt>
                <c:pt idx="1646">
                  <c:v>2</c:v>
                </c:pt>
                <c:pt idx="1647">
                  <c:v>1</c:v>
                </c:pt>
                <c:pt idx="1648">
                  <c:v>2</c:v>
                </c:pt>
                <c:pt idx="1649">
                  <c:v>5</c:v>
                </c:pt>
                <c:pt idx="1650">
                  <c:v>3</c:v>
                </c:pt>
                <c:pt idx="1651">
                  <c:v>3</c:v>
                </c:pt>
                <c:pt idx="1652">
                  <c:v>8</c:v>
                </c:pt>
                <c:pt idx="1653">
                  <c:v>2</c:v>
                </c:pt>
                <c:pt idx="1654">
                  <c:v>2</c:v>
                </c:pt>
                <c:pt idx="1655">
                  <c:v>3</c:v>
                </c:pt>
                <c:pt idx="1656">
                  <c:v>2</c:v>
                </c:pt>
                <c:pt idx="1657">
                  <c:v>1</c:v>
                </c:pt>
                <c:pt idx="1658">
                  <c:v>2</c:v>
                </c:pt>
                <c:pt idx="1659">
                  <c:v>1</c:v>
                </c:pt>
                <c:pt idx="1660">
                  <c:v>14</c:v>
                </c:pt>
                <c:pt idx="1661">
                  <c:v>3</c:v>
                </c:pt>
                <c:pt idx="1662">
                  <c:v>1</c:v>
                </c:pt>
                <c:pt idx="1663">
                  <c:v>2</c:v>
                </c:pt>
                <c:pt idx="1664">
                  <c:v>2</c:v>
                </c:pt>
                <c:pt idx="1665">
                  <c:v>9</c:v>
                </c:pt>
                <c:pt idx="1666">
                  <c:v>3</c:v>
                </c:pt>
                <c:pt idx="1667">
                  <c:v>3</c:v>
                </c:pt>
                <c:pt idx="1668">
                  <c:v>1</c:v>
                </c:pt>
                <c:pt idx="1669">
                  <c:v>1</c:v>
                </c:pt>
                <c:pt idx="1670">
                  <c:v>1</c:v>
                </c:pt>
                <c:pt idx="1671">
                  <c:v>4</c:v>
                </c:pt>
                <c:pt idx="1672">
                  <c:v>1</c:v>
                </c:pt>
                <c:pt idx="1673">
                  <c:v>10</c:v>
                </c:pt>
                <c:pt idx="1674">
                  <c:v>5</c:v>
                </c:pt>
                <c:pt idx="1675">
                  <c:v>6</c:v>
                </c:pt>
                <c:pt idx="1676">
                  <c:v>1</c:v>
                </c:pt>
                <c:pt idx="1677">
                  <c:v>2</c:v>
                </c:pt>
                <c:pt idx="1678">
                  <c:v>1</c:v>
                </c:pt>
                <c:pt idx="1679">
                  <c:v>1</c:v>
                </c:pt>
                <c:pt idx="1680">
                  <c:v>2</c:v>
                </c:pt>
                <c:pt idx="1681">
                  <c:v>1</c:v>
                </c:pt>
                <c:pt idx="1682">
                  <c:v>2</c:v>
                </c:pt>
                <c:pt idx="1683">
                  <c:v>3</c:v>
                </c:pt>
                <c:pt idx="1684">
                  <c:v>3</c:v>
                </c:pt>
                <c:pt idx="1685">
                  <c:v>1</c:v>
                </c:pt>
                <c:pt idx="1686">
                  <c:v>17</c:v>
                </c:pt>
                <c:pt idx="1687">
                  <c:v>1</c:v>
                </c:pt>
                <c:pt idx="1688">
                  <c:v>4</c:v>
                </c:pt>
                <c:pt idx="1689">
                  <c:v>1</c:v>
                </c:pt>
                <c:pt idx="1690">
                  <c:v>2</c:v>
                </c:pt>
                <c:pt idx="1691">
                  <c:v>10</c:v>
                </c:pt>
                <c:pt idx="1692">
                  <c:v>4</c:v>
                </c:pt>
                <c:pt idx="1693">
                  <c:v>2</c:v>
                </c:pt>
                <c:pt idx="1694">
                  <c:v>1</c:v>
                </c:pt>
                <c:pt idx="1695">
                  <c:v>3</c:v>
                </c:pt>
                <c:pt idx="1696">
                  <c:v>4</c:v>
                </c:pt>
                <c:pt idx="1697">
                  <c:v>4</c:v>
                </c:pt>
                <c:pt idx="1698">
                  <c:v>4</c:v>
                </c:pt>
                <c:pt idx="1699">
                  <c:v>1</c:v>
                </c:pt>
                <c:pt idx="1700">
                  <c:v>1</c:v>
                </c:pt>
                <c:pt idx="1701">
                  <c:v>1</c:v>
                </c:pt>
                <c:pt idx="1702">
                  <c:v>1</c:v>
                </c:pt>
                <c:pt idx="1703">
                  <c:v>25</c:v>
                </c:pt>
                <c:pt idx="1704">
                  <c:v>5</c:v>
                </c:pt>
                <c:pt idx="1705">
                  <c:v>1</c:v>
                </c:pt>
                <c:pt idx="1706">
                  <c:v>1</c:v>
                </c:pt>
                <c:pt idx="1707">
                  <c:v>1</c:v>
                </c:pt>
                <c:pt idx="1708">
                  <c:v>1</c:v>
                </c:pt>
                <c:pt idx="1709">
                  <c:v>4</c:v>
                </c:pt>
                <c:pt idx="1710">
                  <c:v>1</c:v>
                </c:pt>
                <c:pt idx="1711">
                  <c:v>2</c:v>
                </c:pt>
                <c:pt idx="1712">
                  <c:v>5</c:v>
                </c:pt>
                <c:pt idx="1713">
                  <c:v>2</c:v>
                </c:pt>
                <c:pt idx="1714">
                  <c:v>2</c:v>
                </c:pt>
                <c:pt idx="1715">
                  <c:v>2</c:v>
                </c:pt>
                <c:pt idx="1716">
                  <c:v>2</c:v>
                </c:pt>
                <c:pt idx="1717">
                  <c:v>1</c:v>
                </c:pt>
                <c:pt idx="1718">
                  <c:v>2</c:v>
                </c:pt>
                <c:pt idx="1719">
                  <c:v>2</c:v>
                </c:pt>
                <c:pt idx="1720">
                  <c:v>1</c:v>
                </c:pt>
                <c:pt idx="1721">
                  <c:v>3</c:v>
                </c:pt>
                <c:pt idx="1722">
                  <c:v>4</c:v>
                </c:pt>
                <c:pt idx="1723">
                  <c:v>3</c:v>
                </c:pt>
                <c:pt idx="1724">
                  <c:v>7</c:v>
                </c:pt>
                <c:pt idx="1725">
                  <c:v>6</c:v>
                </c:pt>
                <c:pt idx="1726">
                  <c:v>2</c:v>
                </c:pt>
                <c:pt idx="1727">
                  <c:v>6</c:v>
                </c:pt>
                <c:pt idx="1728">
                  <c:v>2</c:v>
                </c:pt>
                <c:pt idx="1729">
                  <c:v>2</c:v>
                </c:pt>
                <c:pt idx="1730">
                  <c:v>1</c:v>
                </c:pt>
                <c:pt idx="1731">
                  <c:v>2</c:v>
                </c:pt>
                <c:pt idx="1732">
                  <c:v>5</c:v>
                </c:pt>
                <c:pt idx="1733">
                  <c:v>2</c:v>
                </c:pt>
                <c:pt idx="1734">
                  <c:v>1</c:v>
                </c:pt>
                <c:pt idx="1735">
                  <c:v>1</c:v>
                </c:pt>
                <c:pt idx="1736">
                  <c:v>1</c:v>
                </c:pt>
                <c:pt idx="1737">
                  <c:v>2</c:v>
                </c:pt>
                <c:pt idx="1738">
                  <c:v>1</c:v>
                </c:pt>
                <c:pt idx="1739">
                  <c:v>7</c:v>
                </c:pt>
                <c:pt idx="1740">
                  <c:v>2</c:v>
                </c:pt>
                <c:pt idx="1741">
                  <c:v>1</c:v>
                </c:pt>
                <c:pt idx="1742">
                  <c:v>1</c:v>
                </c:pt>
                <c:pt idx="1743">
                  <c:v>1</c:v>
                </c:pt>
                <c:pt idx="1744">
                  <c:v>1</c:v>
                </c:pt>
                <c:pt idx="1745">
                  <c:v>6</c:v>
                </c:pt>
                <c:pt idx="1746">
                  <c:v>2</c:v>
                </c:pt>
                <c:pt idx="1747">
                  <c:v>1</c:v>
                </c:pt>
                <c:pt idx="1748">
                  <c:v>2</c:v>
                </c:pt>
                <c:pt idx="1749">
                  <c:v>15</c:v>
                </c:pt>
                <c:pt idx="1750">
                  <c:v>2</c:v>
                </c:pt>
                <c:pt idx="1751">
                  <c:v>1</c:v>
                </c:pt>
                <c:pt idx="1752">
                  <c:v>1</c:v>
                </c:pt>
                <c:pt idx="1753">
                  <c:v>3</c:v>
                </c:pt>
                <c:pt idx="1754">
                  <c:v>7</c:v>
                </c:pt>
                <c:pt idx="1755">
                  <c:v>3</c:v>
                </c:pt>
                <c:pt idx="1756">
                  <c:v>2</c:v>
                </c:pt>
                <c:pt idx="1757">
                  <c:v>1</c:v>
                </c:pt>
                <c:pt idx="1758">
                  <c:v>1</c:v>
                </c:pt>
                <c:pt idx="1759">
                  <c:v>2</c:v>
                </c:pt>
                <c:pt idx="1760">
                  <c:v>10</c:v>
                </c:pt>
                <c:pt idx="1761">
                  <c:v>1</c:v>
                </c:pt>
                <c:pt idx="1762">
                  <c:v>4</c:v>
                </c:pt>
                <c:pt idx="1763">
                  <c:v>1</c:v>
                </c:pt>
                <c:pt idx="1764">
                  <c:v>3</c:v>
                </c:pt>
                <c:pt idx="1765">
                  <c:v>3</c:v>
                </c:pt>
                <c:pt idx="1766">
                  <c:v>1</c:v>
                </c:pt>
                <c:pt idx="1767">
                  <c:v>2</c:v>
                </c:pt>
                <c:pt idx="1768">
                  <c:v>3</c:v>
                </c:pt>
                <c:pt idx="1769">
                  <c:v>2</c:v>
                </c:pt>
                <c:pt idx="1770">
                  <c:v>2</c:v>
                </c:pt>
                <c:pt idx="1771">
                  <c:v>3</c:v>
                </c:pt>
                <c:pt idx="1772">
                  <c:v>6</c:v>
                </c:pt>
                <c:pt idx="1773">
                  <c:v>3</c:v>
                </c:pt>
                <c:pt idx="1774">
                  <c:v>1</c:v>
                </c:pt>
                <c:pt idx="1775">
                  <c:v>1</c:v>
                </c:pt>
                <c:pt idx="1776">
                  <c:v>1</c:v>
                </c:pt>
                <c:pt idx="1777">
                  <c:v>1</c:v>
                </c:pt>
                <c:pt idx="1778">
                  <c:v>14</c:v>
                </c:pt>
                <c:pt idx="1779">
                  <c:v>2</c:v>
                </c:pt>
                <c:pt idx="1780">
                  <c:v>4</c:v>
                </c:pt>
                <c:pt idx="1781">
                  <c:v>2</c:v>
                </c:pt>
                <c:pt idx="1782">
                  <c:v>2</c:v>
                </c:pt>
                <c:pt idx="1783">
                  <c:v>1</c:v>
                </c:pt>
                <c:pt idx="1784">
                  <c:v>2</c:v>
                </c:pt>
                <c:pt idx="1785">
                  <c:v>1</c:v>
                </c:pt>
                <c:pt idx="1786">
                  <c:v>3</c:v>
                </c:pt>
                <c:pt idx="1787">
                  <c:v>2</c:v>
                </c:pt>
                <c:pt idx="1788">
                  <c:v>2</c:v>
                </c:pt>
                <c:pt idx="1789">
                  <c:v>1</c:v>
                </c:pt>
                <c:pt idx="1790">
                  <c:v>1</c:v>
                </c:pt>
                <c:pt idx="1791">
                  <c:v>1</c:v>
                </c:pt>
                <c:pt idx="1792">
                  <c:v>3</c:v>
                </c:pt>
                <c:pt idx="1793">
                  <c:v>25</c:v>
                </c:pt>
                <c:pt idx="1794">
                  <c:v>6</c:v>
                </c:pt>
                <c:pt idx="1795">
                  <c:v>1</c:v>
                </c:pt>
                <c:pt idx="1796">
                  <c:v>2</c:v>
                </c:pt>
                <c:pt idx="1797">
                  <c:v>1</c:v>
                </c:pt>
                <c:pt idx="1798">
                  <c:v>2</c:v>
                </c:pt>
                <c:pt idx="1799">
                  <c:v>3</c:v>
                </c:pt>
                <c:pt idx="1800">
                  <c:v>1</c:v>
                </c:pt>
                <c:pt idx="1801">
                  <c:v>17</c:v>
                </c:pt>
                <c:pt idx="1802">
                  <c:v>1</c:v>
                </c:pt>
                <c:pt idx="1803">
                  <c:v>3</c:v>
                </c:pt>
                <c:pt idx="1804">
                  <c:v>3</c:v>
                </c:pt>
                <c:pt idx="1805">
                  <c:v>3</c:v>
                </c:pt>
                <c:pt idx="1806">
                  <c:v>25</c:v>
                </c:pt>
                <c:pt idx="1807">
                  <c:v>2</c:v>
                </c:pt>
                <c:pt idx="1808">
                  <c:v>3</c:v>
                </c:pt>
                <c:pt idx="1809">
                  <c:v>5</c:v>
                </c:pt>
                <c:pt idx="1810">
                  <c:v>2</c:v>
                </c:pt>
                <c:pt idx="1811">
                  <c:v>1</c:v>
                </c:pt>
                <c:pt idx="1812">
                  <c:v>9</c:v>
                </c:pt>
                <c:pt idx="1813">
                  <c:v>4</c:v>
                </c:pt>
                <c:pt idx="1814">
                  <c:v>4</c:v>
                </c:pt>
                <c:pt idx="1815">
                  <c:v>3</c:v>
                </c:pt>
                <c:pt idx="1816">
                  <c:v>2</c:v>
                </c:pt>
                <c:pt idx="1817">
                  <c:v>5</c:v>
                </c:pt>
                <c:pt idx="1818">
                  <c:v>7</c:v>
                </c:pt>
                <c:pt idx="1819">
                  <c:v>1</c:v>
                </c:pt>
                <c:pt idx="1820">
                  <c:v>5</c:v>
                </c:pt>
                <c:pt idx="1821">
                  <c:v>1</c:v>
                </c:pt>
                <c:pt idx="1822">
                  <c:v>1</c:v>
                </c:pt>
                <c:pt idx="1823">
                  <c:v>2</c:v>
                </c:pt>
                <c:pt idx="1824">
                  <c:v>2</c:v>
                </c:pt>
                <c:pt idx="1825">
                  <c:v>4</c:v>
                </c:pt>
                <c:pt idx="1826">
                  <c:v>2</c:v>
                </c:pt>
                <c:pt idx="1827">
                  <c:v>1</c:v>
                </c:pt>
                <c:pt idx="1828">
                  <c:v>4</c:v>
                </c:pt>
                <c:pt idx="1829">
                  <c:v>1</c:v>
                </c:pt>
                <c:pt idx="1830">
                  <c:v>13</c:v>
                </c:pt>
                <c:pt idx="1831">
                  <c:v>2</c:v>
                </c:pt>
                <c:pt idx="1832">
                  <c:v>12</c:v>
                </c:pt>
                <c:pt idx="1833">
                  <c:v>2</c:v>
                </c:pt>
                <c:pt idx="1834">
                  <c:v>1</c:v>
                </c:pt>
                <c:pt idx="1835">
                  <c:v>1</c:v>
                </c:pt>
                <c:pt idx="1836">
                  <c:v>4</c:v>
                </c:pt>
                <c:pt idx="1837">
                  <c:v>1</c:v>
                </c:pt>
                <c:pt idx="1838">
                  <c:v>1</c:v>
                </c:pt>
                <c:pt idx="1839">
                  <c:v>2</c:v>
                </c:pt>
                <c:pt idx="1840">
                  <c:v>4</c:v>
                </c:pt>
                <c:pt idx="1841">
                  <c:v>1</c:v>
                </c:pt>
                <c:pt idx="1842">
                  <c:v>1</c:v>
                </c:pt>
                <c:pt idx="1843">
                  <c:v>2</c:v>
                </c:pt>
                <c:pt idx="1844">
                  <c:v>1</c:v>
                </c:pt>
                <c:pt idx="1845">
                  <c:v>3</c:v>
                </c:pt>
                <c:pt idx="1846">
                  <c:v>2</c:v>
                </c:pt>
                <c:pt idx="1847">
                  <c:v>1</c:v>
                </c:pt>
                <c:pt idx="1848">
                  <c:v>2</c:v>
                </c:pt>
                <c:pt idx="1849">
                  <c:v>1</c:v>
                </c:pt>
                <c:pt idx="1850">
                  <c:v>9</c:v>
                </c:pt>
                <c:pt idx="1851">
                  <c:v>1</c:v>
                </c:pt>
                <c:pt idx="1852">
                  <c:v>23</c:v>
                </c:pt>
                <c:pt idx="1853">
                  <c:v>3</c:v>
                </c:pt>
                <c:pt idx="1854">
                  <c:v>1</c:v>
                </c:pt>
                <c:pt idx="1855">
                  <c:v>1</c:v>
                </c:pt>
                <c:pt idx="1856">
                  <c:v>1</c:v>
                </c:pt>
                <c:pt idx="1857">
                  <c:v>6</c:v>
                </c:pt>
                <c:pt idx="1858">
                  <c:v>1</c:v>
                </c:pt>
                <c:pt idx="1859">
                  <c:v>2</c:v>
                </c:pt>
                <c:pt idx="1860">
                  <c:v>1</c:v>
                </c:pt>
                <c:pt idx="1861">
                  <c:v>1</c:v>
                </c:pt>
                <c:pt idx="1862">
                  <c:v>2</c:v>
                </c:pt>
                <c:pt idx="1863">
                  <c:v>1</c:v>
                </c:pt>
                <c:pt idx="1864">
                  <c:v>4</c:v>
                </c:pt>
                <c:pt idx="1865">
                  <c:v>6</c:v>
                </c:pt>
                <c:pt idx="1866">
                  <c:v>3</c:v>
                </c:pt>
                <c:pt idx="1867">
                  <c:v>1</c:v>
                </c:pt>
                <c:pt idx="1868">
                  <c:v>4</c:v>
                </c:pt>
                <c:pt idx="1869">
                  <c:v>1</c:v>
                </c:pt>
                <c:pt idx="1870">
                  <c:v>1</c:v>
                </c:pt>
                <c:pt idx="1871">
                  <c:v>1</c:v>
                </c:pt>
                <c:pt idx="1872">
                  <c:v>2</c:v>
                </c:pt>
                <c:pt idx="1873">
                  <c:v>1</c:v>
                </c:pt>
                <c:pt idx="1874">
                  <c:v>8</c:v>
                </c:pt>
                <c:pt idx="1875">
                  <c:v>2</c:v>
                </c:pt>
                <c:pt idx="1876">
                  <c:v>3</c:v>
                </c:pt>
                <c:pt idx="1877">
                  <c:v>4</c:v>
                </c:pt>
                <c:pt idx="1878">
                  <c:v>2</c:v>
                </c:pt>
                <c:pt idx="1879">
                  <c:v>1</c:v>
                </c:pt>
                <c:pt idx="1880">
                  <c:v>1</c:v>
                </c:pt>
                <c:pt idx="1881">
                  <c:v>1</c:v>
                </c:pt>
                <c:pt idx="1882">
                  <c:v>3</c:v>
                </c:pt>
                <c:pt idx="1883">
                  <c:v>1</c:v>
                </c:pt>
                <c:pt idx="1884">
                  <c:v>17</c:v>
                </c:pt>
                <c:pt idx="1885">
                  <c:v>6</c:v>
                </c:pt>
                <c:pt idx="1886">
                  <c:v>2</c:v>
                </c:pt>
                <c:pt idx="1887">
                  <c:v>4</c:v>
                </c:pt>
                <c:pt idx="1888">
                  <c:v>2</c:v>
                </c:pt>
                <c:pt idx="1889">
                  <c:v>1</c:v>
                </c:pt>
                <c:pt idx="1890">
                  <c:v>3</c:v>
                </c:pt>
                <c:pt idx="1891">
                  <c:v>1</c:v>
                </c:pt>
                <c:pt idx="1892">
                  <c:v>2</c:v>
                </c:pt>
                <c:pt idx="1893">
                  <c:v>2</c:v>
                </c:pt>
                <c:pt idx="1894">
                  <c:v>4</c:v>
                </c:pt>
                <c:pt idx="1895">
                  <c:v>3</c:v>
                </c:pt>
                <c:pt idx="1896">
                  <c:v>2</c:v>
                </c:pt>
                <c:pt idx="1897">
                  <c:v>7</c:v>
                </c:pt>
                <c:pt idx="1898">
                  <c:v>2</c:v>
                </c:pt>
                <c:pt idx="1899">
                  <c:v>1</c:v>
                </c:pt>
                <c:pt idx="1900">
                  <c:v>2</c:v>
                </c:pt>
                <c:pt idx="1901">
                  <c:v>3</c:v>
                </c:pt>
                <c:pt idx="1902">
                  <c:v>2</c:v>
                </c:pt>
                <c:pt idx="1903">
                  <c:v>20</c:v>
                </c:pt>
                <c:pt idx="1904">
                  <c:v>2</c:v>
                </c:pt>
                <c:pt idx="1905">
                  <c:v>3</c:v>
                </c:pt>
                <c:pt idx="1906">
                  <c:v>3</c:v>
                </c:pt>
                <c:pt idx="1907">
                  <c:v>3</c:v>
                </c:pt>
                <c:pt idx="1908">
                  <c:v>3</c:v>
                </c:pt>
                <c:pt idx="1909">
                  <c:v>1</c:v>
                </c:pt>
                <c:pt idx="1910">
                  <c:v>1</c:v>
                </c:pt>
                <c:pt idx="1911">
                  <c:v>2</c:v>
                </c:pt>
                <c:pt idx="1912">
                  <c:v>4</c:v>
                </c:pt>
                <c:pt idx="1913">
                  <c:v>2</c:v>
                </c:pt>
                <c:pt idx="1914">
                  <c:v>1</c:v>
                </c:pt>
                <c:pt idx="1915">
                  <c:v>3</c:v>
                </c:pt>
                <c:pt idx="1916">
                  <c:v>6</c:v>
                </c:pt>
                <c:pt idx="1917">
                  <c:v>1</c:v>
                </c:pt>
                <c:pt idx="1918">
                  <c:v>1</c:v>
                </c:pt>
                <c:pt idx="1919">
                  <c:v>12</c:v>
                </c:pt>
                <c:pt idx="1920">
                  <c:v>5</c:v>
                </c:pt>
                <c:pt idx="1921">
                  <c:v>2</c:v>
                </c:pt>
                <c:pt idx="1922">
                  <c:v>3</c:v>
                </c:pt>
                <c:pt idx="1923">
                  <c:v>2</c:v>
                </c:pt>
                <c:pt idx="1924">
                  <c:v>2</c:v>
                </c:pt>
                <c:pt idx="1925">
                  <c:v>2</c:v>
                </c:pt>
                <c:pt idx="1926">
                  <c:v>3</c:v>
                </c:pt>
                <c:pt idx="1927">
                  <c:v>3</c:v>
                </c:pt>
                <c:pt idx="1928">
                  <c:v>1</c:v>
                </c:pt>
                <c:pt idx="1929">
                  <c:v>2</c:v>
                </c:pt>
                <c:pt idx="1930">
                  <c:v>1</c:v>
                </c:pt>
                <c:pt idx="1931">
                  <c:v>3</c:v>
                </c:pt>
                <c:pt idx="1932">
                  <c:v>1</c:v>
                </c:pt>
                <c:pt idx="1933">
                  <c:v>2</c:v>
                </c:pt>
                <c:pt idx="1934">
                  <c:v>3</c:v>
                </c:pt>
                <c:pt idx="1935">
                  <c:v>4</c:v>
                </c:pt>
                <c:pt idx="1936">
                  <c:v>1</c:v>
                </c:pt>
                <c:pt idx="1937">
                  <c:v>9</c:v>
                </c:pt>
                <c:pt idx="1938">
                  <c:v>2</c:v>
                </c:pt>
                <c:pt idx="1939">
                  <c:v>2</c:v>
                </c:pt>
                <c:pt idx="1940">
                  <c:v>2</c:v>
                </c:pt>
                <c:pt idx="1941">
                  <c:v>2</c:v>
                </c:pt>
                <c:pt idx="1942">
                  <c:v>2</c:v>
                </c:pt>
                <c:pt idx="1943">
                  <c:v>6</c:v>
                </c:pt>
                <c:pt idx="1944">
                  <c:v>1</c:v>
                </c:pt>
                <c:pt idx="1945">
                  <c:v>1</c:v>
                </c:pt>
                <c:pt idx="1946">
                  <c:v>1</c:v>
                </c:pt>
                <c:pt idx="1947">
                  <c:v>2</c:v>
                </c:pt>
                <c:pt idx="1948">
                  <c:v>1</c:v>
                </c:pt>
                <c:pt idx="1949">
                  <c:v>1</c:v>
                </c:pt>
                <c:pt idx="1950">
                  <c:v>1</c:v>
                </c:pt>
                <c:pt idx="1951">
                  <c:v>2</c:v>
                </c:pt>
                <c:pt idx="1952">
                  <c:v>1</c:v>
                </c:pt>
                <c:pt idx="1953">
                  <c:v>1</c:v>
                </c:pt>
                <c:pt idx="1954">
                  <c:v>2</c:v>
                </c:pt>
                <c:pt idx="1955">
                  <c:v>1</c:v>
                </c:pt>
                <c:pt idx="1956">
                  <c:v>2</c:v>
                </c:pt>
                <c:pt idx="1957">
                  <c:v>2</c:v>
                </c:pt>
                <c:pt idx="1958">
                  <c:v>1</c:v>
                </c:pt>
                <c:pt idx="1959">
                  <c:v>3</c:v>
                </c:pt>
                <c:pt idx="1960">
                  <c:v>4</c:v>
                </c:pt>
                <c:pt idx="1961">
                  <c:v>2</c:v>
                </c:pt>
                <c:pt idx="1962">
                  <c:v>2</c:v>
                </c:pt>
                <c:pt idx="1963">
                  <c:v>2</c:v>
                </c:pt>
                <c:pt idx="1964">
                  <c:v>2</c:v>
                </c:pt>
                <c:pt idx="1965">
                  <c:v>2</c:v>
                </c:pt>
                <c:pt idx="1966">
                  <c:v>1</c:v>
                </c:pt>
                <c:pt idx="1967">
                  <c:v>3</c:v>
                </c:pt>
                <c:pt idx="1968">
                  <c:v>2</c:v>
                </c:pt>
                <c:pt idx="1969">
                  <c:v>3</c:v>
                </c:pt>
                <c:pt idx="1970">
                  <c:v>1</c:v>
                </c:pt>
                <c:pt idx="1971">
                  <c:v>9</c:v>
                </c:pt>
                <c:pt idx="1972">
                  <c:v>2</c:v>
                </c:pt>
                <c:pt idx="1973">
                  <c:v>2</c:v>
                </c:pt>
                <c:pt idx="1974">
                  <c:v>1</c:v>
                </c:pt>
                <c:pt idx="1975">
                  <c:v>2</c:v>
                </c:pt>
                <c:pt idx="1976">
                  <c:v>4</c:v>
                </c:pt>
                <c:pt idx="1977">
                  <c:v>8</c:v>
                </c:pt>
                <c:pt idx="1978">
                  <c:v>2</c:v>
                </c:pt>
                <c:pt idx="1979">
                  <c:v>1</c:v>
                </c:pt>
                <c:pt idx="1980">
                  <c:v>1</c:v>
                </c:pt>
                <c:pt idx="1981">
                  <c:v>3</c:v>
                </c:pt>
                <c:pt idx="1982">
                  <c:v>2</c:v>
                </c:pt>
                <c:pt idx="1983">
                  <c:v>1</c:v>
                </c:pt>
                <c:pt idx="1984">
                  <c:v>3</c:v>
                </c:pt>
                <c:pt idx="1985">
                  <c:v>4</c:v>
                </c:pt>
                <c:pt idx="1986">
                  <c:v>2</c:v>
                </c:pt>
                <c:pt idx="1987">
                  <c:v>2</c:v>
                </c:pt>
                <c:pt idx="1988">
                  <c:v>3</c:v>
                </c:pt>
                <c:pt idx="1989">
                  <c:v>2</c:v>
                </c:pt>
                <c:pt idx="1990">
                  <c:v>50</c:v>
                </c:pt>
                <c:pt idx="1991">
                  <c:v>6</c:v>
                </c:pt>
                <c:pt idx="1992">
                  <c:v>3</c:v>
                </c:pt>
                <c:pt idx="1993">
                  <c:v>6</c:v>
                </c:pt>
                <c:pt idx="1994">
                  <c:v>6</c:v>
                </c:pt>
                <c:pt idx="1995">
                  <c:v>3</c:v>
                </c:pt>
                <c:pt idx="1996">
                  <c:v>3</c:v>
                </c:pt>
                <c:pt idx="1997">
                  <c:v>1</c:v>
                </c:pt>
                <c:pt idx="1998">
                  <c:v>1</c:v>
                </c:pt>
                <c:pt idx="1999">
                  <c:v>1</c:v>
                </c:pt>
                <c:pt idx="2000">
                  <c:v>2</c:v>
                </c:pt>
                <c:pt idx="2001">
                  <c:v>2</c:v>
                </c:pt>
                <c:pt idx="2002">
                  <c:v>3</c:v>
                </c:pt>
                <c:pt idx="2003">
                  <c:v>5</c:v>
                </c:pt>
                <c:pt idx="2004">
                  <c:v>1</c:v>
                </c:pt>
                <c:pt idx="2005">
                  <c:v>4</c:v>
                </c:pt>
                <c:pt idx="2006">
                  <c:v>5</c:v>
                </c:pt>
                <c:pt idx="2007">
                  <c:v>4</c:v>
                </c:pt>
                <c:pt idx="2008">
                  <c:v>1</c:v>
                </c:pt>
                <c:pt idx="2009">
                  <c:v>2</c:v>
                </c:pt>
                <c:pt idx="2010">
                  <c:v>1</c:v>
                </c:pt>
                <c:pt idx="2011">
                  <c:v>2</c:v>
                </c:pt>
                <c:pt idx="2012">
                  <c:v>1</c:v>
                </c:pt>
                <c:pt idx="2013">
                  <c:v>2</c:v>
                </c:pt>
                <c:pt idx="2014">
                  <c:v>2</c:v>
                </c:pt>
                <c:pt idx="2015">
                  <c:v>4</c:v>
                </c:pt>
                <c:pt idx="2016">
                  <c:v>2</c:v>
                </c:pt>
                <c:pt idx="2017">
                  <c:v>4</c:v>
                </c:pt>
                <c:pt idx="2018">
                  <c:v>2</c:v>
                </c:pt>
                <c:pt idx="2019">
                  <c:v>1</c:v>
                </c:pt>
                <c:pt idx="2020">
                  <c:v>2</c:v>
                </c:pt>
                <c:pt idx="2021">
                  <c:v>5</c:v>
                </c:pt>
                <c:pt idx="2022">
                  <c:v>2</c:v>
                </c:pt>
                <c:pt idx="2023">
                  <c:v>3</c:v>
                </c:pt>
                <c:pt idx="2024">
                  <c:v>1</c:v>
                </c:pt>
                <c:pt idx="2025">
                  <c:v>1</c:v>
                </c:pt>
                <c:pt idx="2026">
                  <c:v>3</c:v>
                </c:pt>
                <c:pt idx="2027">
                  <c:v>1</c:v>
                </c:pt>
                <c:pt idx="2028">
                  <c:v>1</c:v>
                </c:pt>
                <c:pt idx="2029">
                  <c:v>1</c:v>
                </c:pt>
                <c:pt idx="2030">
                  <c:v>1</c:v>
                </c:pt>
                <c:pt idx="2031">
                  <c:v>2</c:v>
                </c:pt>
                <c:pt idx="2032">
                  <c:v>1</c:v>
                </c:pt>
                <c:pt idx="2033">
                  <c:v>1</c:v>
                </c:pt>
                <c:pt idx="2034">
                  <c:v>9</c:v>
                </c:pt>
                <c:pt idx="2035">
                  <c:v>2</c:v>
                </c:pt>
                <c:pt idx="2036">
                  <c:v>4</c:v>
                </c:pt>
                <c:pt idx="2037">
                  <c:v>3</c:v>
                </c:pt>
                <c:pt idx="2038">
                  <c:v>4</c:v>
                </c:pt>
                <c:pt idx="2039">
                  <c:v>10</c:v>
                </c:pt>
                <c:pt idx="2040">
                  <c:v>1</c:v>
                </c:pt>
                <c:pt idx="2041">
                  <c:v>3</c:v>
                </c:pt>
                <c:pt idx="2042">
                  <c:v>5</c:v>
                </c:pt>
                <c:pt idx="2043">
                  <c:v>2</c:v>
                </c:pt>
                <c:pt idx="2044">
                  <c:v>4</c:v>
                </c:pt>
                <c:pt idx="2045">
                  <c:v>4</c:v>
                </c:pt>
                <c:pt idx="2046">
                  <c:v>5</c:v>
                </c:pt>
                <c:pt idx="2047">
                  <c:v>1</c:v>
                </c:pt>
                <c:pt idx="2048">
                  <c:v>1</c:v>
                </c:pt>
                <c:pt idx="2049">
                  <c:v>1</c:v>
                </c:pt>
                <c:pt idx="2050">
                  <c:v>1</c:v>
                </c:pt>
                <c:pt idx="2051">
                  <c:v>3</c:v>
                </c:pt>
                <c:pt idx="2052">
                  <c:v>1</c:v>
                </c:pt>
                <c:pt idx="2053">
                  <c:v>2</c:v>
                </c:pt>
                <c:pt idx="2054">
                  <c:v>6</c:v>
                </c:pt>
                <c:pt idx="2055">
                  <c:v>1</c:v>
                </c:pt>
                <c:pt idx="2056">
                  <c:v>1</c:v>
                </c:pt>
                <c:pt idx="2057">
                  <c:v>12</c:v>
                </c:pt>
                <c:pt idx="2058">
                  <c:v>1</c:v>
                </c:pt>
                <c:pt idx="2059">
                  <c:v>10</c:v>
                </c:pt>
                <c:pt idx="2060">
                  <c:v>5</c:v>
                </c:pt>
                <c:pt idx="2061">
                  <c:v>1</c:v>
                </c:pt>
                <c:pt idx="2062">
                  <c:v>1</c:v>
                </c:pt>
                <c:pt idx="2063">
                  <c:v>12</c:v>
                </c:pt>
                <c:pt idx="2064">
                  <c:v>4</c:v>
                </c:pt>
                <c:pt idx="2065">
                  <c:v>6</c:v>
                </c:pt>
                <c:pt idx="2066">
                  <c:v>4</c:v>
                </c:pt>
                <c:pt idx="2067">
                  <c:v>2</c:v>
                </c:pt>
                <c:pt idx="2068">
                  <c:v>2</c:v>
                </c:pt>
                <c:pt idx="2069">
                  <c:v>5</c:v>
                </c:pt>
                <c:pt idx="2070">
                  <c:v>1</c:v>
                </c:pt>
                <c:pt idx="2071">
                  <c:v>1</c:v>
                </c:pt>
                <c:pt idx="2072">
                  <c:v>3</c:v>
                </c:pt>
                <c:pt idx="2073">
                  <c:v>1</c:v>
                </c:pt>
                <c:pt idx="2074">
                  <c:v>2</c:v>
                </c:pt>
                <c:pt idx="2075">
                  <c:v>2</c:v>
                </c:pt>
                <c:pt idx="2076">
                  <c:v>3</c:v>
                </c:pt>
                <c:pt idx="2077">
                  <c:v>3</c:v>
                </c:pt>
                <c:pt idx="2078">
                  <c:v>7</c:v>
                </c:pt>
                <c:pt idx="2079">
                  <c:v>2</c:v>
                </c:pt>
                <c:pt idx="2080">
                  <c:v>6</c:v>
                </c:pt>
                <c:pt idx="2081">
                  <c:v>6</c:v>
                </c:pt>
                <c:pt idx="2082">
                  <c:v>1</c:v>
                </c:pt>
                <c:pt idx="2083">
                  <c:v>1</c:v>
                </c:pt>
                <c:pt idx="2084">
                  <c:v>2</c:v>
                </c:pt>
                <c:pt idx="2085">
                  <c:v>3</c:v>
                </c:pt>
                <c:pt idx="2086">
                  <c:v>4</c:v>
                </c:pt>
                <c:pt idx="2087">
                  <c:v>1</c:v>
                </c:pt>
                <c:pt idx="2088">
                  <c:v>2</c:v>
                </c:pt>
                <c:pt idx="2089">
                  <c:v>1</c:v>
                </c:pt>
                <c:pt idx="2090">
                  <c:v>2</c:v>
                </c:pt>
                <c:pt idx="2091">
                  <c:v>1</c:v>
                </c:pt>
                <c:pt idx="2092">
                  <c:v>1</c:v>
                </c:pt>
                <c:pt idx="2093">
                  <c:v>5</c:v>
                </c:pt>
                <c:pt idx="2094">
                  <c:v>1</c:v>
                </c:pt>
                <c:pt idx="2095">
                  <c:v>1</c:v>
                </c:pt>
                <c:pt idx="2096">
                  <c:v>1</c:v>
                </c:pt>
                <c:pt idx="2097">
                  <c:v>1</c:v>
                </c:pt>
                <c:pt idx="2098">
                  <c:v>2</c:v>
                </c:pt>
                <c:pt idx="2099">
                  <c:v>2</c:v>
                </c:pt>
                <c:pt idx="2100">
                  <c:v>1</c:v>
                </c:pt>
                <c:pt idx="2101">
                  <c:v>4</c:v>
                </c:pt>
                <c:pt idx="2102">
                  <c:v>7</c:v>
                </c:pt>
                <c:pt idx="2103">
                  <c:v>9</c:v>
                </c:pt>
                <c:pt idx="2104">
                  <c:v>6</c:v>
                </c:pt>
                <c:pt idx="2105">
                  <c:v>2</c:v>
                </c:pt>
                <c:pt idx="2106">
                  <c:v>4</c:v>
                </c:pt>
                <c:pt idx="2107">
                  <c:v>1</c:v>
                </c:pt>
                <c:pt idx="2108">
                  <c:v>12</c:v>
                </c:pt>
                <c:pt idx="2109">
                  <c:v>1</c:v>
                </c:pt>
                <c:pt idx="2110">
                  <c:v>1</c:v>
                </c:pt>
                <c:pt idx="2111">
                  <c:v>1</c:v>
                </c:pt>
                <c:pt idx="2112">
                  <c:v>2</c:v>
                </c:pt>
                <c:pt idx="2113">
                  <c:v>3</c:v>
                </c:pt>
                <c:pt idx="2114">
                  <c:v>2</c:v>
                </c:pt>
                <c:pt idx="2115">
                  <c:v>5</c:v>
                </c:pt>
                <c:pt idx="2116">
                  <c:v>3</c:v>
                </c:pt>
                <c:pt idx="2117">
                  <c:v>3</c:v>
                </c:pt>
                <c:pt idx="2118">
                  <c:v>1</c:v>
                </c:pt>
                <c:pt idx="2119">
                  <c:v>1</c:v>
                </c:pt>
                <c:pt idx="2120">
                  <c:v>1</c:v>
                </c:pt>
                <c:pt idx="2121">
                  <c:v>3</c:v>
                </c:pt>
                <c:pt idx="2122">
                  <c:v>3</c:v>
                </c:pt>
                <c:pt idx="2123">
                  <c:v>1</c:v>
                </c:pt>
                <c:pt idx="2124">
                  <c:v>1</c:v>
                </c:pt>
                <c:pt idx="2125">
                  <c:v>4</c:v>
                </c:pt>
                <c:pt idx="2126">
                  <c:v>1</c:v>
                </c:pt>
                <c:pt idx="2127">
                  <c:v>4</c:v>
                </c:pt>
                <c:pt idx="2128">
                  <c:v>2</c:v>
                </c:pt>
                <c:pt idx="2129">
                  <c:v>2</c:v>
                </c:pt>
                <c:pt idx="2130">
                  <c:v>1</c:v>
                </c:pt>
                <c:pt idx="2131">
                  <c:v>1</c:v>
                </c:pt>
                <c:pt idx="2132">
                  <c:v>4</c:v>
                </c:pt>
                <c:pt idx="2133">
                  <c:v>1</c:v>
                </c:pt>
                <c:pt idx="2134">
                  <c:v>1</c:v>
                </c:pt>
                <c:pt idx="2135">
                  <c:v>1</c:v>
                </c:pt>
                <c:pt idx="2136">
                  <c:v>2</c:v>
                </c:pt>
                <c:pt idx="2137">
                  <c:v>3</c:v>
                </c:pt>
                <c:pt idx="2138">
                  <c:v>1</c:v>
                </c:pt>
                <c:pt idx="2139">
                  <c:v>2</c:v>
                </c:pt>
                <c:pt idx="2140">
                  <c:v>2</c:v>
                </c:pt>
                <c:pt idx="2141">
                  <c:v>1</c:v>
                </c:pt>
                <c:pt idx="2142">
                  <c:v>2</c:v>
                </c:pt>
                <c:pt idx="2143">
                  <c:v>2</c:v>
                </c:pt>
                <c:pt idx="2144">
                  <c:v>2</c:v>
                </c:pt>
                <c:pt idx="2145">
                  <c:v>1</c:v>
                </c:pt>
                <c:pt idx="2146">
                  <c:v>1</c:v>
                </c:pt>
                <c:pt idx="2147">
                  <c:v>4</c:v>
                </c:pt>
                <c:pt idx="2148">
                  <c:v>1</c:v>
                </c:pt>
                <c:pt idx="2149">
                  <c:v>3</c:v>
                </c:pt>
                <c:pt idx="2150">
                  <c:v>2</c:v>
                </c:pt>
                <c:pt idx="2151">
                  <c:v>1</c:v>
                </c:pt>
                <c:pt idx="2152">
                  <c:v>1</c:v>
                </c:pt>
                <c:pt idx="2153">
                  <c:v>2</c:v>
                </c:pt>
                <c:pt idx="2154">
                  <c:v>1</c:v>
                </c:pt>
                <c:pt idx="2155">
                  <c:v>1</c:v>
                </c:pt>
                <c:pt idx="2156">
                  <c:v>1</c:v>
                </c:pt>
                <c:pt idx="2157">
                  <c:v>1</c:v>
                </c:pt>
                <c:pt idx="2158">
                  <c:v>3</c:v>
                </c:pt>
                <c:pt idx="2159">
                  <c:v>1</c:v>
                </c:pt>
                <c:pt idx="2160">
                  <c:v>2</c:v>
                </c:pt>
                <c:pt idx="2161">
                  <c:v>1</c:v>
                </c:pt>
                <c:pt idx="2162">
                  <c:v>1</c:v>
                </c:pt>
                <c:pt idx="2163">
                  <c:v>3</c:v>
                </c:pt>
                <c:pt idx="2164">
                  <c:v>1</c:v>
                </c:pt>
                <c:pt idx="2165">
                  <c:v>3</c:v>
                </c:pt>
                <c:pt idx="2166">
                  <c:v>1</c:v>
                </c:pt>
                <c:pt idx="2167">
                  <c:v>11</c:v>
                </c:pt>
                <c:pt idx="2168">
                  <c:v>1</c:v>
                </c:pt>
                <c:pt idx="2169">
                  <c:v>2</c:v>
                </c:pt>
                <c:pt idx="2170">
                  <c:v>2</c:v>
                </c:pt>
                <c:pt idx="2171">
                  <c:v>3</c:v>
                </c:pt>
                <c:pt idx="2172">
                  <c:v>1</c:v>
                </c:pt>
                <c:pt idx="2173">
                  <c:v>2</c:v>
                </c:pt>
                <c:pt idx="2174">
                  <c:v>1</c:v>
                </c:pt>
                <c:pt idx="2175">
                  <c:v>2</c:v>
                </c:pt>
                <c:pt idx="2176">
                  <c:v>13</c:v>
                </c:pt>
                <c:pt idx="2177">
                  <c:v>4</c:v>
                </c:pt>
                <c:pt idx="2178">
                  <c:v>2</c:v>
                </c:pt>
                <c:pt idx="2179">
                  <c:v>3</c:v>
                </c:pt>
                <c:pt idx="2180">
                  <c:v>1</c:v>
                </c:pt>
                <c:pt idx="2181">
                  <c:v>1</c:v>
                </c:pt>
                <c:pt idx="2182">
                  <c:v>3</c:v>
                </c:pt>
                <c:pt idx="2183">
                  <c:v>2</c:v>
                </c:pt>
                <c:pt idx="2184">
                  <c:v>1</c:v>
                </c:pt>
                <c:pt idx="2185">
                  <c:v>1</c:v>
                </c:pt>
                <c:pt idx="2186">
                  <c:v>1</c:v>
                </c:pt>
                <c:pt idx="2187">
                  <c:v>6</c:v>
                </c:pt>
                <c:pt idx="2188">
                  <c:v>2</c:v>
                </c:pt>
                <c:pt idx="2189">
                  <c:v>3</c:v>
                </c:pt>
                <c:pt idx="2190">
                  <c:v>1</c:v>
                </c:pt>
                <c:pt idx="2191">
                  <c:v>3</c:v>
                </c:pt>
                <c:pt idx="2192">
                  <c:v>1</c:v>
                </c:pt>
                <c:pt idx="2193">
                  <c:v>9</c:v>
                </c:pt>
                <c:pt idx="2194">
                  <c:v>1</c:v>
                </c:pt>
                <c:pt idx="2195">
                  <c:v>1</c:v>
                </c:pt>
                <c:pt idx="2196">
                  <c:v>2</c:v>
                </c:pt>
                <c:pt idx="2197">
                  <c:v>3</c:v>
                </c:pt>
                <c:pt idx="2198">
                  <c:v>5</c:v>
                </c:pt>
                <c:pt idx="2199">
                  <c:v>1</c:v>
                </c:pt>
                <c:pt idx="2200">
                  <c:v>3</c:v>
                </c:pt>
                <c:pt idx="2201">
                  <c:v>4</c:v>
                </c:pt>
                <c:pt idx="2202">
                  <c:v>4</c:v>
                </c:pt>
                <c:pt idx="2203">
                  <c:v>2</c:v>
                </c:pt>
                <c:pt idx="2204">
                  <c:v>1</c:v>
                </c:pt>
                <c:pt idx="2205">
                  <c:v>2</c:v>
                </c:pt>
                <c:pt idx="2206">
                  <c:v>1</c:v>
                </c:pt>
                <c:pt idx="2207">
                  <c:v>2</c:v>
                </c:pt>
                <c:pt idx="2208">
                  <c:v>3</c:v>
                </c:pt>
                <c:pt idx="2209">
                  <c:v>2</c:v>
                </c:pt>
                <c:pt idx="2210">
                  <c:v>5</c:v>
                </c:pt>
                <c:pt idx="2211">
                  <c:v>1</c:v>
                </c:pt>
                <c:pt idx="2212">
                  <c:v>4</c:v>
                </c:pt>
                <c:pt idx="2213">
                  <c:v>4</c:v>
                </c:pt>
                <c:pt idx="2214">
                  <c:v>2</c:v>
                </c:pt>
                <c:pt idx="2215">
                  <c:v>3</c:v>
                </c:pt>
                <c:pt idx="2216">
                  <c:v>1</c:v>
                </c:pt>
                <c:pt idx="2217">
                  <c:v>1</c:v>
                </c:pt>
                <c:pt idx="2218">
                  <c:v>9</c:v>
                </c:pt>
                <c:pt idx="2219">
                  <c:v>2</c:v>
                </c:pt>
                <c:pt idx="2220">
                  <c:v>1</c:v>
                </c:pt>
                <c:pt idx="2221">
                  <c:v>1</c:v>
                </c:pt>
                <c:pt idx="2222">
                  <c:v>4</c:v>
                </c:pt>
                <c:pt idx="2223">
                  <c:v>2</c:v>
                </c:pt>
                <c:pt idx="2224">
                  <c:v>1</c:v>
                </c:pt>
                <c:pt idx="2225">
                  <c:v>10</c:v>
                </c:pt>
                <c:pt idx="2226">
                  <c:v>4</c:v>
                </c:pt>
                <c:pt idx="2227">
                  <c:v>2</c:v>
                </c:pt>
                <c:pt idx="2228">
                  <c:v>1</c:v>
                </c:pt>
                <c:pt idx="2229">
                  <c:v>8</c:v>
                </c:pt>
                <c:pt idx="2230">
                  <c:v>2</c:v>
                </c:pt>
                <c:pt idx="2231">
                  <c:v>6</c:v>
                </c:pt>
                <c:pt idx="2232">
                  <c:v>1</c:v>
                </c:pt>
                <c:pt idx="2233">
                  <c:v>4</c:v>
                </c:pt>
                <c:pt idx="2234">
                  <c:v>2</c:v>
                </c:pt>
                <c:pt idx="2235">
                  <c:v>2</c:v>
                </c:pt>
                <c:pt idx="2236">
                  <c:v>4</c:v>
                </c:pt>
                <c:pt idx="2237">
                  <c:v>1</c:v>
                </c:pt>
                <c:pt idx="2238">
                  <c:v>2</c:v>
                </c:pt>
                <c:pt idx="2239">
                  <c:v>1</c:v>
                </c:pt>
                <c:pt idx="2240">
                  <c:v>1</c:v>
                </c:pt>
                <c:pt idx="2241">
                  <c:v>5</c:v>
                </c:pt>
                <c:pt idx="2242">
                  <c:v>1</c:v>
                </c:pt>
                <c:pt idx="2243">
                  <c:v>4</c:v>
                </c:pt>
                <c:pt idx="2244">
                  <c:v>6</c:v>
                </c:pt>
                <c:pt idx="2245">
                  <c:v>2</c:v>
                </c:pt>
                <c:pt idx="2246">
                  <c:v>1</c:v>
                </c:pt>
                <c:pt idx="2247">
                  <c:v>6</c:v>
                </c:pt>
                <c:pt idx="2248">
                  <c:v>1</c:v>
                </c:pt>
                <c:pt idx="2249">
                  <c:v>1</c:v>
                </c:pt>
                <c:pt idx="2250">
                  <c:v>3</c:v>
                </c:pt>
                <c:pt idx="2251">
                  <c:v>5</c:v>
                </c:pt>
                <c:pt idx="2252">
                  <c:v>2</c:v>
                </c:pt>
                <c:pt idx="2253">
                  <c:v>6</c:v>
                </c:pt>
                <c:pt idx="2254">
                  <c:v>1</c:v>
                </c:pt>
                <c:pt idx="2255">
                  <c:v>10</c:v>
                </c:pt>
                <c:pt idx="2256">
                  <c:v>2</c:v>
                </c:pt>
                <c:pt idx="2257">
                  <c:v>2</c:v>
                </c:pt>
                <c:pt idx="2258">
                  <c:v>2</c:v>
                </c:pt>
                <c:pt idx="2259">
                  <c:v>1</c:v>
                </c:pt>
                <c:pt idx="2260">
                  <c:v>1</c:v>
                </c:pt>
                <c:pt idx="2261">
                  <c:v>1</c:v>
                </c:pt>
                <c:pt idx="2262">
                  <c:v>1</c:v>
                </c:pt>
                <c:pt idx="2263">
                  <c:v>1</c:v>
                </c:pt>
                <c:pt idx="2264">
                  <c:v>2</c:v>
                </c:pt>
                <c:pt idx="2265">
                  <c:v>4</c:v>
                </c:pt>
                <c:pt idx="2266">
                  <c:v>1</c:v>
                </c:pt>
                <c:pt idx="2267">
                  <c:v>3</c:v>
                </c:pt>
                <c:pt idx="2268">
                  <c:v>2</c:v>
                </c:pt>
                <c:pt idx="2269">
                  <c:v>10</c:v>
                </c:pt>
                <c:pt idx="2270">
                  <c:v>2</c:v>
                </c:pt>
                <c:pt idx="2271">
                  <c:v>6</c:v>
                </c:pt>
                <c:pt idx="2272">
                  <c:v>1</c:v>
                </c:pt>
                <c:pt idx="2273">
                  <c:v>3</c:v>
                </c:pt>
                <c:pt idx="2274">
                  <c:v>1</c:v>
                </c:pt>
                <c:pt idx="2275">
                  <c:v>3</c:v>
                </c:pt>
                <c:pt idx="2276">
                  <c:v>1</c:v>
                </c:pt>
                <c:pt idx="2277">
                  <c:v>1</c:v>
                </c:pt>
                <c:pt idx="2278">
                  <c:v>4</c:v>
                </c:pt>
                <c:pt idx="2279">
                  <c:v>1</c:v>
                </c:pt>
                <c:pt idx="2280">
                  <c:v>4</c:v>
                </c:pt>
                <c:pt idx="2281">
                  <c:v>1</c:v>
                </c:pt>
                <c:pt idx="2282">
                  <c:v>2</c:v>
                </c:pt>
                <c:pt idx="2283">
                  <c:v>2</c:v>
                </c:pt>
                <c:pt idx="2284">
                  <c:v>11</c:v>
                </c:pt>
                <c:pt idx="2285">
                  <c:v>3</c:v>
                </c:pt>
                <c:pt idx="2286">
                  <c:v>1</c:v>
                </c:pt>
                <c:pt idx="2287">
                  <c:v>1</c:v>
                </c:pt>
                <c:pt idx="2288">
                  <c:v>2</c:v>
                </c:pt>
                <c:pt idx="2289">
                  <c:v>1</c:v>
                </c:pt>
                <c:pt idx="2290">
                  <c:v>1</c:v>
                </c:pt>
                <c:pt idx="2291">
                  <c:v>2</c:v>
                </c:pt>
                <c:pt idx="2292">
                  <c:v>2</c:v>
                </c:pt>
                <c:pt idx="2293">
                  <c:v>2</c:v>
                </c:pt>
                <c:pt idx="2294">
                  <c:v>2</c:v>
                </c:pt>
                <c:pt idx="2295">
                  <c:v>1</c:v>
                </c:pt>
                <c:pt idx="2296">
                  <c:v>7</c:v>
                </c:pt>
                <c:pt idx="2297">
                  <c:v>2</c:v>
                </c:pt>
                <c:pt idx="2298">
                  <c:v>2</c:v>
                </c:pt>
                <c:pt idx="2299">
                  <c:v>1</c:v>
                </c:pt>
                <c:pt idx="2300">
                  <c:v>1</c:v>
                </c:pt>
                <c:pt idx="2301">
                  <c:v>7</c:v>
                </c:pt>
                <c:pt idx="2302">
                  <c:v>4</c:v>
                </c:pt>
                <c:pt idx="2303">
                  <c:v>2</c:v>
                </c:pt>
                <c:pt idx="2304">
                  <c:v>1</c:v>
                </c:pt>
                <c:pt idx="2305">
                  <c:v>2</c:v>
                </c:pt>
                <c:pt idx="2306">
                  <c:v>1</c:v>
                </c:pt>
                <c:pt idx="2307">
                  <c:v>1</c:v>
                </c:pt>
                <c:pt idx="2308">
                  <c:v>1</c:v>
                </c:pt>
                <c:pt idx="2309">
                  <c:v>2</c:v>
                </c:pt>
                <c:pt idx="2310">
                  <c:v>5</c:v>
                </c:pt>
                <c:pt idx="2311">
                  <c:v>1</c:v>
                </c:pt>
                <c:pt idx="2312">
                  <c:v>1</c:v>
                </c:pt>
                <c:pt idx="2313">
                  <c:v>3</c:v>
                </c:pt>
                <c:pt idx="2314">
                  <c:v>2</c:v>
                </c:pt>
                <c:pt idx="2315">
                  <c:v>3</c:v>
                </c:pt>
                <c:pt idx="2316">
                  <c:v>7</c:v>
                </c:pt>
                <c:pt idx="2317">
                  <c:v>4</c:v>
                </c:pt>
                <c:pt idx="2318">
                  <c:v>2</c:v>
                </c:pt>
                <c:pt idx="2319">
                  <c:v>1</c:v>
                </c:pt>
                <c:pt idx="2320">
                  <c:v>5</c:v>
                </c:pt>
                <c:pt idx="2321">
                  <c:v>5</c:v>
                </c:pt>
                <c:pt idx="2322">
                  <c:v>2</c:v>
                </c:pt>
                <c:pt idx="2323">
                  <c:v>1</c:v>
                </c:pt>
                <c:pt idx="2324">
                  <c:v>2</c:v>
                </c:pt>
                <c:pt idx="2325">
                  <c:v>5</c:v>
                </c:pt>
                <c:pt idx="2326">
                  <c:v>4</c:v>
                </c:pt>
                <c:pt idx="2327">
                  <c:v>2</c:v>
                </c:pt>
                <c:pt idx="2328">
                  <c:v>2</c:v>
                </c:pt>
                <c:pt idx="2329">
                  <c:v>6</c:v>
                </c:pt>
                <c:pt idx="2330">
                  <c:v>2</c:v>
                </c:pt>
                <c:pt idx="2331">
                  <c:v>1</c:v>
                </c:pt>
                <c:pt idx="2332">
                  <c:v>1</c:v>
                </c:pt>
                <c:pt idx="2333">
                  <c:v>3</c:v>
                </c:pt>
                <c:pt idx="2334">
                  <c:v>2</c:v>
                </c:pt>
                <c:pt idx="2335">
                  <c:v>11</c:v>
                </c:pt>
                <c:pt idx="2336">
                  <c:v>3</c:v>
                </c:pt>
                <c:pt idx="2337">
                  <c:v>1</c:v>
                </c:pt>
                <c:pt idx="2338">
                  <c:v>2</c:v>
                </c:pt>
                <c:pt idx="2339">
                  <c:v>6</c:v>
                </c:pt>
                <c:pt idx="2340">
                  <c:v>3</c:v>
                </c:pt>
                <c:pt idx="2341">
                  <c:v>2</c:v>
                </c:pt>
                <c:pt idx="2342">
                  <c:v>2</c:v>
                </c:pt>
                <c:pt idx="2343">
                  <c:v>1</c:v>
                </c:pt>
                <c:pt idx="2344">
                  <c:v>2</c:v>
                </c:pt>
                <c:pt idx="2345">
                  <c:v>1</c:v>
                </c:pt>
                <c:pt idx="2346">
                  <c:v>1</c:v>
                </c:pt>
                <c:pt idx="2347">
                  <c:v>1</c:v>
                </c:pt>
                <c:pt idx="2348">
                  <c:v>1</c:v>
                </c:pt>
                <c:pt idx="2349">
                  <c:v>2</c:v>
                </c:pt>
                <c:pt idx="2350">
                  <c:v>3</c:v>
                </c:pt>
                <c:pt idx="2351">
                  <c:v>2</c:v>
                </c:pt>
                <c:pt idx="2352">
                  <c:v>1</c:v>
                </c:pt>
                <c:pt idx="2353">
                  <c:v>3</c:v>
                </c:pt>
                <c:pt idx="2354">
                  <c:v>4</c:v>
                </c:pt>
                <c:pt idx="2355">
                  <c:v>2</c:v>
                </c:pt>
                <c:pt idx="2356">
                  <c:v>2</c:v>
                </c:pt>
                <c:pt idx="2357">
                  <c:v>4</c:v>
                </c:pt>
                <c:pt idx="2358">
                  <c:v>3</c:v>
                </c:pt>
                <c:pt idx="2359">
                  <c:v>3</c:v>
                </c:pt>
                <c:pt idx="2360">
                  <c:v>2</c:v>
                </c:pt>
                <c:pt idx="2361">
                  <c:v>5</c:v>
                </c:pt>
                <c:pt idx="2362">
                  <c:v>2</c:v>
                </c:pt>
                <c:pt idx="2363">
                  <c:v>6</c:v>
                </c:pt>
                <c:pt idx="2364">
                  <c:v>4</c:v>
                </c:pt>
                <c:pt idx="2365">
                  <c:v>2</c:v>
                </c:pt>
                <c:pt idx="2366">
                  <c:v>2</c:v>
                </c:pt>
                <c:pt idx="2367">
                  <c:v>3</c:v>
                </c:pt>
                <c:pt idx="2368">
                  <c:v>1</c:v>
                </c:pt>
                <c:pt idx="2369">
                  <c:v>2</c:v>
                </c:pt>
                <c:pt idx="2370">
                  <c:v>1</c:v>
                </c:pt>
                <c:pt idx="2371">
                  <c:v>1</c:v>
                </c:pt>
                <c:pt idx="2372">
                  <c:v>1</c:v>
                </c:pt>
                <c:pt idx="2373">
                  <c:v>2</c:v>
                </c:pt>
                <c:pt idx="2374">
                  <c:v>2</c:v>
                </c:pt>
                <c:pt idx="2375">
                  <c:v>1</c:v>
                </c:pt>
                <c:pt idx="2376">
                  <c:v>1</c:v>
                </c:pt>
                <c:pt idx="2377">
                  <c:v>2</c:v>
                </c:pt>
                <c:pt idx="2378">
                  <c:v>13</c:v>
                </c:pt>
                <c:pt idx="2379">
                  <c:v>4</c:v>
                </c:pt>
                <c:pt idx="2380">
                  <c:v>5</c:v>
                </c:pt>
                <c:pt idx="2381">
                  <c:v>4</c:v>
                </c:pt>
                <c:pt idx="2382">
                  <c:v>3</c:v>
                </c:pt>
                <c:pt idx="2383">
                  <c:v>4</c:v>
                </c:pt>
                <c:pt idx="2384">
                  <c:v>1</c:v>
                </c:pt>
                <c:pt idx="2385">
                  <c:v>5</c:v>
                </c:pt>
                <c:pt idx="2386">
                  <c:v>2</c:v>
                </c:pt>
                <c:pt idx="2387">
                  <c:v>1</c:v>
                </c:pt>
                <c:pt idx="2388">
                  <c:v>2</c:v>
                </c:pt>
                <c:pt idx="2389">
                  <c:v>1</c:v>
                </c:pt>
                <c:pt idx="2390">
                  <c:v>6</c:v>
                </c:pt>
                <c:pt idx="2391">
                  <c:v>2</c:v>
                </c:pt>
                <c:pt idx="2392">
                  <c:v>3</c:v>
                </c:pt>
                <c:pt idx="2393">
                  <c:v>3</c:v>
                </c:pt>
                <c:pt idx="2394">
                  <c:v>1</c:v>
                </c:pt>
                <c:pt idx="2395">
                  <c:v>1</c:v>
                </c:pt>
                <c:pt idx="2396">
                  <c:v>1</c:v>
                </c:pt>
                <c:pt idx="2397">
                  <c:v>1</c:v>
                </c:pt>
                <c:pt idx="2398">
                  <c:v>1</c:v>
                </c:pt>
                <c:pt idx="2399">
                  <c:v>2</c:v>
                </c:pt>
                <c:pt idx="2400">
                  <c:v>3</c:v>
                </c:pt>
                <c:pt idx="2401">
                  <c:v>2</c:v>
                </c:pt>
                <c:pt idx="2402">
                  <c:v>2</c:v>
                </c:pt>
                <c:pt idx="2403">
                  <c:v>5</c:v>
                </c:pt>
                <c:pt idx="2404">
                  <c:v>2</c:v>
                </c:pt>
                <c:pt idx="2405">
                  <c:v>1</c:v>
                </c:pt>
                <c:pt idx="2406">
                  <c:v>4</c:v>
                </c:pt>
                <c:pt idx="2407">
                  <c:v>5</c:v>
                </c:pt>
                <c:pt idx="2408">
                  <c:v>1</c:v>
                </c:pt>
                <c:pt idx="2409">
                  <c:v>2</c:v>
                </c:pt>
                <c:pt idx="2410">
                  <c:v>1</c:v>
                </c:pt>
                <c:pt idx="2411">
                  <c:v>2</c:v>
                </c:pt>
                <c:pt idx="2412">
                  <c:v>5</c:v>
                </c:pt>
                <c:pt idx="2413">
                  <c:v>7</c:v>
                </c:pt>
                <c:pt idx="2414">
                  <c:v>1</c:v>
                </c:pt>
                <c:pt idx="2415">
                  <c:v>3</c:v>
                </c:pt>
                <c:pt idx="2416">
                  <c:v>4</c:v>
                </c:pt>
                <c:pt idx="2417">
                  <c:v>4</c:v>
                </c:pt>
                <c:pt idx="2418">
                  <c:v>2</c:v>
                </c:pt>
                <c:pt idx="2419">
                  <c:v>7</c:v>
                </c:pt>
                <c:pt idx="2420">
                  <c:v>6</c:v>
                </c:pt>
                <c:pt idx="2421">
                  <c:v>4</c:v>
                </c:pt>
                <c:pt idx="2422">
                  <c:v>1</c:v>
                </c:pt>
                <c:pt idx="2423">
                  <c:v>3</c:v>
                </c:pt>
                <c:pt idx="2424">
                  <c:v>1</c:v>
                </c:pt>
                <c:pt idx="2425">
                  <c:v>2</c:v>
                </c:pt>
                <c:pt idx="2426">
                  <c:v>2</c:v>
                </c:pt>
                <c:pt idx="2427">
                  <c:v>1</c:v>
                </c:pt>
                <c:pt idx="2428">
                  <c:v>2</c:v>
                </c:pt>
                <c:pt idx="2429">
                  <c:v>2</c:v>
                </c:pt>
                <c:pt idx="2430">
                  <c:v>5</c:v>
                </c:pt>
                <c:pt idx="2431">
                  <c:v>1</c:v>
                </c:pt>
                <c:pt idx="2432">
                  <c:v>4</c:v>
                </c:pt>
                <c:pt idx="2433">
                  <c:v>6</c:v>
                </c:pt>
                <c:pt idx="2434">
                  <c:v>2</c:v>
                </c:pt>
                <c:pt idx="2435">
                  <c:v>2</c:v>
                </c:pt>
                <c:pt idx="2436">
                  <c:v>1</c:v>
                </c:pt>
                <c:pt idx="2437">
                  <c:v>1</c:v>
                </c:pt>
                <c:pt idx="2438">
                  <c:v>2</c:v>
                </c:pt>
                <c:pt idx="2439">
                  <c:v>1</c:v>
                </c:pt>
                <c:pt idx="2440">
                  <c:v>1</c:v>
                </c:pt>
                <c:pt idx="2441">
                  <c:v>2</c:v>
                </c:pt>
                <c:pt idx="2442">
                  <c:v>2</c:v>
                </c:pt>
                <c:pt idx="2443">
                  <c:v>1</c:v>
                </c:pt>
                <c:pt idx="2444">
                  <c:v>1</c:v>
                </c:pt>
                <c:pt idx="2445">
                  <c:v>3</c:v>
                </c:pt>
                <c:pt idx="2446">
                  <c:v>8</c:v>
                </c:pt>
                <c:pt idx="2447">
                  <c:v>2</c:v>
                </c:pt>
                <c:pt idx="2448">
                  <c:v>1</c:v>
                </c:pt>
                <c:pt idx="2449">
                  <c:v>2</c:v>
                </c:pt>
                <c:pt idx="2450">
                  <c:v>1</c:v>
                </c:pt>
                <c:pt idx="2451">
                  <c:v>2</c:v>
                </c:pt>
                <c:pt idx="2452">
                  <c:v>1</c:v>
                </c:pt>
                <c:pt idx="2453">
                  <c:v>5</c:v>
                </c:pt>
                <c:pt idx="2454">
                  <c:v>4</c:v>
                </c:pt>
                <c:pt idx="2455">
                  <c:v>3</c:v>
                </c:pt>
                <c:pt idx="2456">
                  <c:v>1</c:v>
                </c:pt>
                <c:pt idx="2457">
                  <c:v>1</c:v>
                </c:pt>
                <c:pt idx="2458">
                  <c:v>1</c:v>
                </c:pt>
                <c:pt idx="2459">
                  <c:v>2</c:v>
                </c:pt>
                <c:pt idx="2460">
                  <c:v>1</c:v>
                </c:pt>
                <c:pt idx="2461">
                  <c:v>3</c:v>
                </c:pt>
                <c:pt idx="2462">
                  <c:v>1</c:v>
                </c:pt>
                <c:pt idx="2463">
                  <c:v>2</c:v>
                </c:pt>
                <c:pt idx="2464">
                  <c:v>1</c:v>
                </c:pt>
                <c:pt idx="2465">
                  <c:v>2</c:v>
                </c:pt>
                <c:pt idx="2466">
                  <c:v>1</c:v>
                </c:pt>
                <c:pt idx="2467">
                  <c:v>4</c:v>
                </c:pt>
                <c:pt idx="2468">
                  <c:v>1</c:v>
                </c:pt>
                <c:pt idx="2469">
                  <c:v>13</c:v>
                </c:pt>
                <c:pt idx="2470">
                  <c:v>1</c:v>
                </c:pt>
                <c:pt idx="2471">
                  <c:v>3</c:v>
                </c:pt>
                <c:pt idx="2472">
                  <c:v>1</c:v>
                </c:pt>
                <c:pt idx="2473">
                  <c:v>1</c:v>
                </c:pt>
                <c:pt idx="2474">
                  <c:v>1</c:v>
                </c:pt>
                <c:pt idx="2475">
                  <c:v>1</c:v>
                </c:pt>
                <c:pt idx="2476">
                  <c:v>24</c:v>
                </c:pt>
                <c:pt idx="2477">
                  <c:v>2</c:v>
                </c:pt>
                <c:pt idx="2478">
                  <c:v>6</c:v>
                </c:pt>
                <c:pt idx="2479">
                  <c:v>2</c:v>
                </c:pt>
                <c:pt idx="2480">
                  <c:v>1</c:v>
                </c:pt>
                <c:pt idx="2481">
                  <c:v>3</c:v>
                </c:pt>
                <c:pt idx="2482">
                  <c:v>1</c:v>
                </c:pt>
                <c:pt idx="2483">
                  <c:v>3</c:v>
                </c:pt>
                <c:pt idx="2484">
                  <c:v>1</c:v>
                </c:pt>
                <c:pt idx="2485">
                  <c:v>1</c:v>
                </c:pt>
                <c:pt idx="2486">
                  <c:v>2</c:v>
                </c:pt>
                <c:pt idx="2487">
                  <c:v>5</c:v>
                </c:pt>
                <c:pt idx="2488">
                  <c:v>5</c:v>
                </c:pt>
                <c:pt idx="2489">
                  <c:v>1</c:v>
                </c:pt>
                <c:pt idx="2490">
                  <c:v>1</c:v>
                </c:pt>
                <c:pt idx="2491">
                  <c:v>5</c:v>
                </c:pt>
                <c:pt idx="2492">
                  <c:v>3</c:v>
                </c:pt>
                <c:pt idx="2493">
                  <c:v>7</c:v>
                </c:pt>
                <c:pt idx="2494">
                  <c:v>1</c:v>
                </c:pt>
                <c:pt idx="2495">
                  <c:v>6</c:v>
                </c:pt>
                <c:pt idx="2496">
                  <c:v>1</c:v>
                </c:pt>
                <c:pt idx="2497">
                  <c:v>1</c:v>
                </c:pt>
                <c:pt idx="2498">
                  <c:v>1</c:v>
                </c:pt>
                <c:pt idx="2499">
                  <c:v>2</c:v>
                </c:pt>
                <c:pt idx="2500">
                  <c:v>4</c:v>
                </c:pt>
                <c:pt idx="2501">
                  <c:v>28</c:v>
                </c:pt>
                <c:pt idx="2502">
                  <c:v>2</c:v>
                </c:pt>
                <c:pt idx="2503">
                  <c:v>1</c:v>
                </c:pt>
                <c:pt idx="2504">
                  <c:v>1</c:v>
                </c:pt>
                <c:pt idx="2505">
                  <c:v>1</c:v>
                </c:pt>
                <c:pt idx="2506">
                  <c:v>11</c:v>
                </c:pt>
                <c:pt idx="2507">
                  <c:v>3</c:v>
                </c:pt>
                <c:pt idx="2508">
                  <c:v>1</c:v>
                </c:pt>
                <c:pt idx="2509">
                  <c:v>11</c:v>
                </c:pt>
                <c:pt idx="2510">
                  <c:v>2</c:v>
                </c:pt>
                <c:pt idx="2511">
                  <c:v>2</c:v>
                </c:pt>
                <c:pt idx="2512">
                  <c:v>5</c:v>
                </c:pt>
                <c:pt idx="2513">
                  <c:v>1</c:v>
                </c:pt>
                <c:pt idx="2514">
                  <c:v>1</c:v>
                </c:pt>
                <c:pt idx="2515">
                  <c:v>1</c:v>
                </c:pt>
                <c:pt idx="2516">
                  <c:v>3</c:v>
                </c:pt>
                <c:pt idx="2517">
                  <c:v>18</c:v>
                </c:pt>
                <c:pt idx="2518">
                  <c:v>5</c:v>
                </c:pt>
                <c:pt idx="2519">
                  <c:v>1</c:v>
                </c:pt>
                <c:pt idx="2520">
                  <c:v>1</c:v>
                </c:pt>
                <c:pt idx="2521">
                  <c:v>2</c:v>
                </c:pt>
                <c:pt idx="2522">
                  <c:v>3</c:v>
                </c:pt>
                <c:pt idx="2523">
                  <c:v>1</c:v>
                </c:pt>
                <c:pt idx="2524">
                  <c:v>3</c:v>
                </c:pt>
                <c:pt idx="2525">
                  <c:v>2</c:v>
                </c:pt>
                <c:pt idx="2526">
                  <c:v>1</c:v>
                </c:pt>
                <c:pt idx="2527">
                  <c:v>6</c:v>
                </c:pt>
                <c:pt idx="2528">
                  <c:v>1</c:v>
                </c:pt>
                <c:pt idx="2529">
                  <c:v>2</c:v>
                </c:pt>
                <c:pt idx="2530">
                  <c:v>1</c:v>
                </c:pt>
                <c:pt idx="2531">
                  <c:v>1</c:v>
                </c:pt>
                <c:pt idx="2532">
                  <c:v>5</c:v>
                </c:pt>
                <c:pt idx="2533">
                  <c:v>2</c:v>
                </c:pt>
                <c:pt idx="2534">
                  <c:v>1</c:v>
                </c:pt>
                <c:pt idx="2535">
                  <c:v>1</c:v>
                </c:pt>
                <c:pt idx="2536">
                  <c:v>16</c:v>
                </c:pt>
                <c:pt idx="2537">
                  <c:v>2</c:v>
                </c:pt>
                <c:pt idx="2538">
                  <c:v>1</c:v>
                </c:pt>
                <c:pt idx="2539">
                  <c:v>2</c:v>
                </c:pt>
                <c:pt idx="2540">
                  <c:v>15</c:v>
                </c:pt>
                <c:pt idx="2541">
                  <c:v>3</c:v>
                </c:pt>
                <c:pt idx="2542">
                  <c:v>2</c:v>
                </c:pt>
                <c:pt idx="2543">
                  <c:v>2</c:v>
                </c:pt>
                <c:pt idx="2544">
                  <c:v>1</c:v>
                </c:pt>
                <c:pt idx="2545">
                  <c:v>2</c:v>
                </c:pt>
                <c:pt idx="2546">
                  <c:v>2</c:v>
                </c:pt>
                <c:pt idx="2547">
                  <c:v>1</c:v>
                </c:pt>
                <c:pt idx="2548">
                  <c:v>2</c:v>
                </c:pt>
                <c:pt idx="2549">
                  <c:v>1</c:v>
                </c:pt>
                <c:pt idx="2550">
                  <c:v>2</c:v>
                </c:pt>
                <c:pt idx="2551">
                  <c:v>2</c:v>
                </c:pt>
                <c:pt idx="2552">
                  <c:v>1</c:v>
                </c:pt>
                <c:pt idx="2553">
                  <c:v>6</c:v>
                </c:pt>
                <c:pt idx="2554">
                  <c:v>1</c:v>
                </c:pt>
                <c:pt idx="2555">
                  <c:v>4</c:v>
                </c:pt>
                <c:pt idx="2556">
                  <c:v>2</c:v>
                </c:pt>
                <c:pt idx="2557">
                  <c:v>1</c:v>
                </c:pt>
                <c:pt idx="2558">
                  <c:v>5</c:v>
                </c:pt>
                <c:pt idx="2559">
                  <c:v>3</c:v>
                </c:pt>
                <c:pt idx="2560">
                  <c:v>2</c:v>
                </c:pt>
                <c:pt idx="2561">
                  <c:v>2</c:v>
                </c:pt>
                <c:pt idx="2562">
                  <c:v>5</c:v>
                </c:pt>
                <c:pt idx="2563">
                  <c:v>1</c:v>
                </c:pt>
                <c:pt idx="2564">
                  <c:v>2</c:v>
                </c:pt>
                <c:pt idx="2565">
                  <c:v>5</c:v>
                </c:pt>
                <c:pt idx="2566">
                  <c:v>4</c:v>
                </c:pt>
                <c:pt idx="2567">
                  <c:v>3</c:v>
                </c:pt>
                <c:pt idx="2568">
                  <c:v>1</c:v>
                </c:pt>
                <c:pt idx="2569">
                  <c:v>2</c:v>
                </c:pt>
                <c:pt idx="2570">
                  <c:v>3</c:v>
                </c:pt>
                <c:pt idx="2571">
                  <c:v>3</c:v>
                </c:pt>
                <c:pt idx="2572">
                  <c:v>1</c:v>
                </c:pt>
                <c:pt idx="2573">
                  <c:v>1</c:v>
                </c:pt>
                <c:pt idx="2574">
                  <c:v>4</c:v>
                </c:pt>
                <c:pt idx="2575">
                  <c:v>1</c:v>
                </c:pt>
                <c:pt idx="2576">
                  <c:v>1</c:v>
                </c:pt>
                <c:pt idx="2577">
                  <c:v>1</c:v>
                </c:pt>
                <c:pt idx="2578">
                  <c:v>1</c:v>
                </c:pt>
                <c:pt idx="2579">
                  <c:v>1</c:v>
                </c:pt>
                <c:pt idx="2580">
                  <c:v>1</c:v>
                </c:pt>
                <c:pt idx="2581">
                  <c:v>8</c:v>
                </c:pt>
                <c:pt idx="2582">
                  <c:v>2</c:v>
                </c:pt>
                <c:pt idx="2583">
                  <c:v>2</c:v>
                </c:pt>
                <c:pt idx="2584">
                  <c:v>1</c:v>
                </c:pt>
                <c:pt idx="2585">
                  <c:v>2</c:v>
                </c:pt>
                <c:pt idx="2586">
                  <c:v>1</c:v>
                </c:pt>
                <c:pt idx="2587">
                  <c:v>1</c:v>
                </c:pt>
                <c:pt idx="2588">
                  <c:v>1</c:v>
                </c:pt>
                <c:pt idx="2589">
                  <c:v>1</c:v>
                </c:pt>
                <c:pt idx="2590">
                  <c:v>1</c:v>
                </c:pt>
                <c:pt idx="2591">
                  <c:v>1</c:v>
                </c:pt>
                <c:pt idx="2592">
                  <c:v>18</c:v>
                </c:pt>
                <c:pt idx="2593">
                  <c:v>4</c:v>
                </c:pt>
                <c:pt idx="2594">
                  <c:v>2</c:v>
                </c:pt>
                <c:pt idx="2595">
                  <c:v>3</c:v>
                </c:pt>
                <c:pt idx="2596">
                  <c:v>3</c:v>
                </c:pt>
                <c:pt idx="2597">
                  <c:v>1</c:v>
                </c:pt>
                <c:pt idx="2598">
                  <c:v>1</c:v>
                </c:pt>
                <c:pt idx="2599">
                  <c:v>1</c:v>
                </c:pt>
                <c:pt idx="2600">
                  <c:v>2</c:v>
                </c:pt>
                <c:pt idx="2601">
                  <c:v>1</c:v>
                </c:pt>
                <c:pt idx="2602">
                  <c:v>2</c:v>
                </c:pt>
                <c:pt idx="2603">
                  <c:v>1</c:v>
                </c:pt>
                <c:pt idx="2604">
                  <c:v>10</c:v>
                </c:pt>
                <c:pt idx="2605">
                  <c:v>2</c:v>
                </c:pt>
                <c:pt idx="2606">
                  <c:v>2</c:v>
                </c:pt>
                <c:pt idx="2607">
                  <c:v>2</c:v>
                </c:pt>
                <c:pt idx="2608">
                  <c:v>32</c:v>
                </c:pt>
                <c:pt idx="2609">
                  <c:v>3</c:v>
                </c:pt>
                <c:pt idx="2610">
                  <c:v>2</c:v>
                </c:pt>
                <c:pt idx="2611">
                  <c:v>4</c:v>
                </c:pt>
                <c:pt idx="2612">
                  <c:v>3</c:v>
                </c:pt>
                <c:pt idx="2613">
                  <c:v>2</c:v>
                </c:pt>
                <c:pt idx="2614">
                  <c:v>1</c:v>
                </c:pt>
                <c:pt idx="2615">
                  <c:v>5</c:v>
                </c:pt>
                <c:pt idx="2616">
                  <c:v>1</c:v>
                </c:pt>
                <c:pt idx="2617">
                  <c:v>7</c:v>
                </c:pt>
                <c:pt idx="2618">
                  <c:v>1</c:v>
                </c:pt>
                <c:pt idx="2619">
                  <c:v>1</c:v>
                </c:pt>
                <c:pt idx="2620">
                  <c:v>2</c:v>
                </c:pt>
                <c:pt idx="2621">
                  <c:v>11</c:v>
                </c:pt>
                <c:pt idx="2622">
                  <c:v>2</c:v>
                </c:pt>
                <c:pt idx="2623">
                  <c:v>2</c:v>
                </c:pt>
                <c:pt idx="2624">
                  <c:v>1</c:v>
                </c:pt>
                <c:pt idx="2625">
                  <c:v>1</c:v>
                </c:pt>
                <c:pt idx="2626">
                  <c:v>1</c:v>
                </c:pt>
                <c:pt idx="2627">
                  <c:v>14</c:v>
                </c:pt>
                <c:pt idx="2628">
                  <c:v>2</c:v>
                </c:pt>
                <c:pt idx="2629">
                  <c:v>1</c:v>
                </c:pt>
                <c:pt idx="2630">
                  <c:v>1</c:v>
                </c:pt>
                <c:pt idx="2631">
                  <c:v>18</c:v>
                </c:pt>
                <c:pt idx="2632">
                  <c:v>4</c:v>
                </c:pt>
                <c:pt idx="2633">
                  <c:v>2</c:v>
                </c:pt>
                <c:pt idx="2634">
                  <c:v>2</c:v>
                </c:pt>
                <c:pt idx="2635">
                  <c:v>8</c:v>
                </c:pt>
                <c:pt idx="2636">
                  <c:v>2</c:v>
                </c:pt>
                <c:pt idx="2637">
                  <c:v>3</c:v>
                </c:pt>
                <c:pt idx="2638">
                  <c:v>1</c:v>
                </c:pt>
                <c:pt idx="2639">
                  <c:v>3</c:v>
                </c:pt>
                <c:pt idx="2640">
                  <c:v>2</c:v>
                </c:pt>
                <c:pt idx="2641">
                  <c:v>1</c:v>
                </c:pt>
                <c:pt idx="2642">
                  <c:v>2</c:v>
                </c:pt>
                <c:pt idx="2643">
                  <c:v>3</c:v>
                </c:pt>
                <c:pt idx="2644">
                  <c:v>5</c:v>
                </c:pt>
                <c:pt idx="2645">
                  <c:v>2</c:v>
                </c:pt>
                <c:pt idx="2646">
                  <c:v>9</c:v>
                </c:pt>
                <c:pt idx="2647">
                  <c:v>1</c:v>
                </c:pt>
                <c:pt idx="2648">
                  <c:v>8</c:v>
                </c:pt>
                <c:pt idx="2649">
                  <c:v>2</c:v>
                </c:pt>
                <c:pt idx="2650">
                  <c:v>1</c:v>
                </c:pt>
                <c:pt idx="2651">
                  <c:v>2</c:v>
                </c:pt>
                <c:pt idx="2652">
                  <c:v>1</c:v>
                </c:pt>
                <c:pt idx="2653">
                  <c:v>20</c:v>
                </c:pt>
                <c:pt idx="2654">
                  <c:v>4</c:v>
                </c:pt>
                <c:pt idx="2655">
                  <c:v>1</c:v>
                </c:pt>
                <c:pt idx="2656">
                  <c:v>3</c:v>
                </c:pt>
                <c:pt idx="2657">
                  <c:v>1</c:v>
                </c:pt>
                <c:pt idx="2658">
                  <c:v>2</c:v>
                </c:pt>
                <c:pt idx="2659">
                  <c:v>1</c:v>
                </c:pt>
                <c:pt idx="2660">
                  <c:v>6</c:v>
                </c:pt>
                <c:pt idx="2661">
                  <c:v>3</c:v>
                </c:pt>
                <c:pt idx="2662">
                  <c:v>1</c:v>
                </c:pt>
                <c:pt idx="2663">
                  <c:v>7</c:v>
                </c:pt>
                <c:pt idx="2664">
                  <c:v>4</c:v>
                </c:pt>
                <c:pt idx="2665">
                  <c:v>2</c:v>
                </c:pt>
                <c:pt idx="2666">
                  <c:v>4</c:v>
                </c:pt>
                <c:pt idx="2667">
                  <c:v>3</c:v>
                </c:pt>
                <c:pt idx="2668">
                  <c:v>7</c:v>
                </c:pt>
                <c:pt idx="2669">
                  <c:v>1</c:v>
                </c:pt>
                <c:pt idx="2670">
                  <c:v>1</c:v>
                </c:pt>
                <c:pt idx="2671">
                  <c:v>1</c:v>
                </c:pt>
                <c:pt idx="2672">
                  <c:v>1</c:v>
                </c:pt>
                <c:pt idx="2673">
                  <c:v>3</c:v>
                </c:pt>
                <c:pt idx="2674">
                  <c:v>1</c:v>
                </c:pt>
                <c:pt idx="2675">
                  <c:v>1</c:v>
                </c:pt>
                <c:pt idx="2676">
                  <c:v>1</c:v>
                </c:pt>
                <c:pt idx="2677">
                  <c:v>2</c:v>
                </c:pt>
                <c:pt idx="2678">
                  <c:v>1</c:v>
                </c:pt>
                <c:pt idx="2679">
                  <c:v>1</c:v>
                </c:pt>
                <c:pt idx="2680">
                  <c:v>2</c:v>
                </c:pt>
                <c:pt idx="2681">
                  <c:v>3</c:v>
                </c:pt>
                <c:pt idx="2682">
                  <c:v>1</c:v>
                </c:pt>
                <c:pt idx="2683">
                  <c:v>2</c:v>
                </c:pt>
                <c:pt idx="2684">
                  <c:v>1</c:v>
                </c:pt>
                <c:pt idx="2685">
                  <c:v>4</c:v>
                </c:pt>
                <c:pt idx="2686">
                  <c:v>2</c:v>
                </c:pt>
                <c:pt idx="2687">
                  <c:v>2</c:v>
                </c:pt>
                <c:pt idx="2688">
                  <c:v>2</c:v>
                </c:pt>
                <c:pt idx="2689">
                  <c:v>1</c:v>
                </c:pt>
                <c:pt idx="2690">
                  <c:v>3</c:v>
                </c:pt>
                <c:pt idx="2691">
                  <c:v>6</c:v>
                </c:pt>
                <c:pt idx="2692">
                  <c:v>11</c:v>
                </c:pt>
                <c:pt idx="2693">
                  <c:v>8</c:v>
                </c:pt>
                <c:pt idx="2694">
                  <c:v>7</c:v>
                </c:pt>
                <c:pt idx="2695">
                  <c:v>1</c:v>
                </c:pt>
                <c:pt idx="2696">
                  <c:v>2</c:v>
                </c:pt>
                <c:pt idx="2697">
                  <c:v>2</c:v>
                </c:pt>
                <c:pt idx="2698">
                  <c:v>1</c:v>
                </c:pt>
                <c:pt idx="2699">
                  <c:v>3</c:v>
                </c:pt>
                <c:pt idx="2700">
                  <c:v>1</c:v>
                </c:pt>
                <c:pt idx="2701">
                  <c:v>3</c:v>
                </c:pt>
                <c:pt idx="2702">
                  <c:v>3</c:v>
                </c:pt>
                <c:pt idx="2703">
                  <c:v>1</c:v>
                </c:pt>
                <c:pt idx="2704">
                  <c:v>2</c:v>
                </c:pt>
                <c:pt idx="2705">
                  <c:v>1</c:v>
                </c:pt>
                <c:pt idx="2706">
                  <c:v>4</c:v>
                </c:pt>
                <c:pt idx="2707">
                  <c:v>1</c:v>
                </c:pt>
                <c:pt idx="2708">
                  <c:v>1</c:v>
                </c:pt>
                <c:pt idx="2709">
                  <c:v>2</c:v>
                </c:pt>
                <c:pt idx="2710">
                  <c:v>31</c:v>
                </c:pt>
                <c:pt idx="2711">
                  <c:v>2</c:v>
                </c:pt>
                <c:pt idx="2712">
                  <c:v>4</c:v>
                </c:pt>
                <c:pt idx="2713">
                  <c:v>4</c:v>
                </c:pt>
                <c:pt idx="2714">
                  <c:v>4</c:v>
                </c:pt>
                <c:pt idx="2715">
                  <c:v>1</c:v>
                </c:pt>
                <c:pt idx="2716">
                  <c:v>2</c:v>
                </c:pt>
                <c:pt idx="2717">
                  <c:v>4</c:v>
                </c:pt>
                <c:pt idx="2718">
                  <c:v>18</c:v>
                </c:pt>
                <c:pt idx="2719">
                  <c:v>2</c:v>
                </c:pt>
                <c:pt idx="2720">
                  <c:v>2</c:v>
                </c:pt>
                <c:pt idx="2721">
                  <c:v>3</c:v>
                </c:pt>
                <c:pt idx="2722">
                  <c:v>2</c:v>
                </c:pt>
                <c:pt idx="2723">
                  <c:v>1</c:v>
                </c:pt>
                <c:pt idx="2724">
                  <c:v>1</c:v>
                </c:pt>
                <c:pt idx="2725">
                  <c:v>6</c:v>
                </c:pt>
                <c:pt idx="2726">
                  <c:v>3</c:v>
                </c:pt>
                <c:pt idx="2727">
                  <c:v>1</c:v>
                </c:pt>
                <c:pt idx="2728">
                  <c:v>2</c:v>
                </c:pt>
                <c:pt idx="2729">
                  <c:v>1</c:v>
                </c:pt>
                <c:pt idx="2730">
                  <c:v>1</c:v>
                </c:pt>
                <c:pt idx="2731">
                  <c:v>1</c:v>
                </c:pt>
                <c:pt idx="2732">
                  <c:v>1</c:v>
                </c:pt>
                <c:pt idx="2733">
                  <c:v>1</c:v>
                </c:pt>
                <c:pt idx="2734">
                  <c:v>6</c:v>
                </c:pt>
                <c:pt idx="2735">
                  <c:v>3</c:v>
                </c:pt>
                <c:pt idx="2736">
                  <c:v>1</c:v>
                </c:pt>
                <c:pt idx="2737">
                  <c:v>1</c:v>
                </c:pt>
                <c:pt idx="2738">
                  <c:v>6</c:v>
                </c:pt>
                <c:pt idx="2739">
                  <c:v>2</c:v>
                </c:pt>
                <c:pt idx="2740">
                  <c:v>4</c:v>
                </c:pt>
                <c:pt idx="2741">
                  <c:v>3</c:v>
                </c:pt>
                <c:pt idx="2742">
                  <c:v>1</c:v>
                </c:pt>
                <c:pt idx="2743">
                  <c:v>2</c:v>
                </c:pt>
                <c:pt idx="2744">
                  <c:v>1</c:v>
                </c:pt>
                <c:pt idx="2745">
                  <c:v>5</c:v>
                </c:pt>
                <c:pt idx="2746">
                  <c:v>1</c:v>
                </c:pt>
                <c:pt idx="2747">
                  <c:v>2</c:v>
                </c:pt>
                <c:pt idx="2748">
                  <c:v>2</c:v>
                </c:pt>
                <c:pt idx="2749">
                  <c:v>2</c:v>
                </c:pt>
                <c:pt idx="2750">
                  <c:v>5</c:v>
                </c:pt>
                <c:pt idx="2751">
                  <c:v>3</c:v>
                </c:pt>
                <c:pt idx="2752">
                  <c:v>1</c:v>
                </c:pt>
                <c:pt idx="2753">
                  <c:v>1</c:v>
                </c:pt>
                <c:pt idx="2754">
                  <c:v>2</c:v>
                </c:pt>
                <c:pt idx="2755">
                  <c:v>2</c:v>
                </c:pt>
                <c:pt idx="2756">
                  <c:v>1</c:v>
                </c:pt>
                <c:pt idx="2757">
                  <c:v>6</c:v>
                </c:pt>
                <c:pt idx="2758">
                  <c:v>2</c:v>
                </c:pt>
                <c:pt idx="2759">
                  <c:v>8</c:v>
                </c:pt>
                <c:pt idx="2760">
                  <c:v>2</c:v>
                </c:pt>
                <c:pt idx="2761">
                  <c:v>4</c:v>
                </c:pt>
                <c:pt idx="2762">
                  <c:v>3</c:v>
                </c:pt>
                <c:pt idx="2763">
                  <c:v>2</c:v>
                </c:pt>
                <c:pt idx="2764">
                  <c:v>3</c:v>
                </c:pt>
                <c:pt idx="2765">
                  <c:v>1</c:v>
                </c:pt>
                <c:pt idx="2766">
                  <c:v>2</c:v>
                </c:pt>
                <c:pt idx="2767">
                  <c:v>1</c:v>
                </c:pt>
                <c:pt idx="2768">
                  <c:v>4</c:v>
                </c:pt>
                <c:pt idx="2769">
                  <c:v>2</c:v>
                </c:pt>
                <c:pt idx="2770">
                  <c:v>2</c:v>
                </c:pt>
                <c:pt idx="2771">
                  <c:v>6</c:v>
                </c:pt>
                <c:pt idx="2772">
                  <c:v>6</c:v>
                </c:pt>
                <c:pt idx="2773">
                  <c:v>1</c:v>
                </c:pt>
                <c:pt idx="2774">
                  <c:v>3</c:v>
                </c:pt>
                <c:pt idx="2775">
                  <c:v>3</c:v>
                </c:pt>
                <c:pt idx="2776">
                  <c:v>3</c:v>
                </c:pt>
                <c:pt idx="2777">
                  <c:v>3</c:v>
                </c:pt>
                <c:pt idx="2778">
                  <c:v>2</c:v>
                </c:pt>
                <c:pt idx="2779">
                  <c:v>1</c:v>
                </c:pt>
                <c:pt idx="2780">
                  <c:v>1</c:v>
                </c:pt>
                <c:pt idx="2781">
                  <c:v>1</c:v>
                </c:pt>
                <c:pt idx="2782">
                  <c:v>3</c:v>
                </c:pt>
                <c:pt idx="2783">
                  <c:v>1</c:v>
                </c:pt>
                <c:pt idx="2784">
                  <c:v>1</c:v>
                </c:pt>
                <c:pt idx="2785">
                  <c:v>1</c:v>
                </c:pt>
                <c:pt idx="2786">
                  <c:v>1</c:v>
                </c:pt>
                <c:pt idx="2787">
                  <c:v>3</c:v>
                </c:pt>
                <c:pt idx="2788">
                  <c:v>8</c:v>
                </c:pt>
                <c:pt idx="2789">
                  <c:v>1</c:v>
                </c:pt>
                <c:pt idx="2790">
                  <c:v>1</c:v>
                </c:pt>
                <c:pt idx="2791">
                  <c:v>1</c:v>
                </c:pt>
                <c:pt idx="2792">
                  <c:v>3</c:v>
                </c:pt>
                <c:pt idx="2793">
                  <c:v>2</c:v>
                </c:pt>
                <c:pt idx="2794">
                  <c:v>6</c:v>
                </c:pt>
                <c:pt idx="2795">
                  <c:v>1</c:v>
                </c:pt>
                <c:pt idx="2796">
                  <c:v>1</c:v>
                </c:pt>
                <c:pt idx="2797">
                  <c:v>1</c:v>
                </c:pt>
                <c:pt idx="2798">
                  <c:v>1</c:v>
                </c:pt>
                <c:pt idx="2799">
                  <c:v>1</c:v>
                </c:pt>
                <c:pt idx="2800">
                  <c:v>3</c:v>
                </c:pt>
                <c:pt idx="2801">
                  <c:v>1</c:v>
                </c:pt>
                <c:pt idx="2802">
                  <c:v>3</c:v>
                </c:pt>
                <c:pt idx="2803">
                  <c:v>4</c:v>
                </c:pt>
                <c:pt idx="2804">
                  <c:v>2</c:v>
                </c:pt>
                <c:pt idx="2805">
                  <c:v>6</c:v>
                </c:pt>
                <c:pt idx="2806">
                  <c:v>5</c:v>
                </c:pt>
                <c:pt idx="2807">
                  <c:v>4</c:v>
                </c:pt>
                <c:pt idx="2808">
                  <c:v>3</c:v>
                </c:pt>
                <c:pt idx="2809">
                  <c:v>2</c:v>
                </c:pt>
                <c:pt idx="2810">
                  <c:v>4</c:v>
                </c:pt>
                <c:pt idx="2811">
                  <c:v>1</c:v>
                </c:pt>
                <c:pt idx="2812">
                  <c:v>1</c:v>
                </c:pt>
                <c:pt idx="2813">
                  <c:v>4</c:v>
                </c:pt>
                <c:pt idx="2814">
                  <c:v>2</c:v>
                </c:pt>
                <c:pt idx="2815">
                  <c:v>5</c:v>
                </c:pt>
                <c:pt idx="2816">
                  <c:v>2</c:v>
                </c:pt>
                <c:pt idx="2817">
                  <c:v>7</c:v>
                </c:pt>
                <c:pt idx="2818">
                  <c:v>1</c:v>
                </c:pt>
                <c:pt idx="2819">
                  <c:v>1</c:v>
                </c:pt>
                <c:pt idx="2820">
                  <c:v>6</c:v>
                </c:pt>
                <c:pt idx="2821">
                  <c:v>3</c:v>
                </c:pt>
                <c:pt idx="2822">
                  <c:v>6</c:v>
                </c:pt>
                <c:pt idx="2823">
                  <c:v>1</c:v>
                </c:pt>
                <c:pt idx="2824">
                  <c:v>2</c:v>
                </c:pt>
                <c:pt idx="2825">
                  <c:v>1</c:v>
                </c:pt>
                <c:pt idx="2826">
                  <c:v>1</c:v>
                </c:pt>
                <c:pt idx="2827">
                  <c:v>1</c:v>
                </c:pt>
                <c:pt idx="2828">
                  <c:v>2</c:v>
                </c:pt>
                <c:pt idx="2829">
                  <c:v>2</c:v>
                </c:pt>
                <c:pt idx="2830">
                  <c:v>2</c:v>
                </c:pt>
                <c:pt idx="2831">
                  <c:v>4</c:v>
                </c:pt>
                <c:pt idx="2832">
                  <c:v>2</c:v>
                </c:pt>
                <c:pt idx="2833">
                  <c:v>7</c:v>
                </c:pt>
                <c:pt idx="2834">
                  <c:v>7</c:v>
                </c:pt>
                <c:pt idx="2835">
                  <c:v>19</c:v>
                </c:pt>
                <c:pt idx="2836">
                  <c:v>2</c:v>
                </c:pt>
                <c:pt idx="2837">
                  <c:v>1</c:v>
                </c:pt>
                <c:pt idx="2838">
                  <c:v>6</c:v>
                </c:pt>
                <c:pt idx="2839">
                  <c:v>3</c:v>
                </c:pt>
                <c:pt idx="2840">
                  <c:v>2</c:v>
                </c:pt>
                <c:pt idx="2841">
                  <c:v>1</c:v>
                </c:pt>
                <c:pt idx="2842">
                  <c:v>1</c:v>
                </c:pt>
                <c:pt idx="2843">
                  <c:v>2</c:v>
                </c:pt>
                <c:pt idx="2844">
                  <c:v>1</c:v>
                </c:pt>
                <c:pt idx="2845">
                  <c:v>1</c:v>
                </c:pt>
                <c:pt idx="2846">
                  <c:v>2</c:v>
                </c:pt>
                <c:pt idx="2847">
                  <c:v>1</c:v>
                </c:pt>
                <c:pt idx="2848">
                  <c:v>6</c:v>
                </c:pt>
                <c:pt idx="2849">
                  <c:v>1</c:v>
                </c:pt>
                <c:pt idx="2850">
                  <c:v>1</c:v>
                </c:pt>
                <c:pt idx="2851">
                  <c:v>2</c:v>
                </c:pt>
                <c:pt idx="2852">
                  <c:v>1</c:v>
                </c:pt>
                <c:pt idx="2853">
                  <c:v>2</c:v>
                </c:pt>
                <c:pt idx="2854">
                  <c:v>1</c:v>
                </c:pt>
                <c:pt idx="2855">
                  <c:v>3</c:v>
                </c:pt>
                <c:pt idx="2856">
                  <c:v>2</c:v>
                </c:pt>
                <c:pt idx="2857">
                  <c:v>1</c:v>
                </c:pt>
                <c:pt idx="2858">
                  <c:v>1</c:v>
                </c:pt>
                <c:pt idx="2859">
                  <c:v>1</c:v>
                </c:pt>
                <c:pt idx="2860">
                  <c:v>1</c:v>
                </c:pt>
                <c:pt idx="2861">
                  <c:v>1</c:v>
                </c:pt>
                <c:pt idx="2862">
                  <c:v>2</c:v>
                </c:pt>
                <c:pt idx="2863">
                  <c:v>3</c:v>
                </c:pt>
                <c:pt idx="2864">
                  <c:v>1</c:v>
                </c:pt>
                <c:pt idx="2865">
                  <c:v>1</c:v>
                </c:pt>
                <c:pt idx="2866">
                  <c:v>4</c:v>
                </c:pt>
                <c:pt idx="2867">
                  <c:v>1</c:v>
                </c:pt>
                <c:pt idx="2868">
                  <c:v>7</c:v>
                </c:pt>
                <c:pt idx="2869">
                  <c:v>1</c:v>
                </c:pt>
                <c:pt idx="2870">
                  <c:v>4</c:v>
                </c:pt>
                <c:pt idx="2871">
                  <c:v>2</c:v>
                </c:pt>
                <c:pt idx="2872">
                  <c:v>4</c:v>
                </c:pt>
                <c:pt idx="2873">
                  <c:v>1</c:v>
                </c:pt>
                <c:pt idx="2874">
                  <c:v>2</c:v>
                </c:pt>
                <c:pt idx="2875">
                  <c:v>1</c:v>
                </c:pt>
                <c:pt idx="2876">
                  <c:v>2</c:v>
                </c:pt>
                <c:pt idx="2877">
                  <c:v>1</c:v>
                </c:pt>
                <c:pt idx="2878">
                  <c:v>6</c:v>
                </c:pt>
                <c:pt idx="2879">
                  <c:v>2</c:v>
                </c:pt>
                <c:pt idx="2880">
                  <c:v>1</c:v>
                </c:pt>
                <c:pt idx="2881">
                  <c:v>2</c:v>
                </c:pt>
                <c:pt idx="2882">
                  <c:v>1</c:v>
                </c:pt>
                <c:pt idx="2883">
                  <c:v>3</c:v>
                </c:pt>
                <c:pt idx="2884">
                  <c:v>3</c:v>
                </c:pt>
                <c:pt idx="2885">
                  <c:v>1</c:v>
                </c:pt>
                <c:pt idx="2886">
                  <c:v>2</c:v>
                </c:pt>
                <c:pt idx="2887">
                  <c:v>1</c:v>
                </c:pt>
                <c:pt idx="2888">
                  <c:v>4</c:v>
                </c:pt>
                <c:pt idx="2889">
                  <c:v>2</c:v>
                </c:pt>
                <c:pt idx="2890">
                  <c:v>8</c:v>
                </c:pt>
                <c:pt idx="2891">
                  <c:v>4</c:v>
                </c:pt>
                <c:pt idx="2892">
                  <c:v>3</c:v>
                </c:pt>
                <c:pt idx="2893">
                  <c:v>4</c:v>
                </c:pt>
                <c:pt idx="2894">
                  <c:v>2</c:v>
                </c:pt>
                <c:pt idx="2895">
                  <c:v>17</c:v>
                </c:pt>
                <c:pt idx="2896">
                  <c:v>1</c:v>
                </c:pt>
                <c:pt idx="2897">
                  <c:v>2</c:v>
                </c:pt>
                <c:pt idx="2898">
                  <c:v>1</c:v>
                </c:pt>
                <c:pt idx="2899">
                  <c:v>2</c:v>
                </c:pt>
                <c:pt idx="2900">
                  <c:v>5</c:v>
                </c:pt>
                <c:pt idx="2901">
                  <c:v>7</c:v>
                </c:pt>
                <c:pt idx="2902">
                  <c:v>1</c:v>
                </c:pt>
                <c:pt idx="2903">
                  <c:v>2</c:v>
                </c:pt>
                <c:pt idx="2904">
                  <c:v>1</c:v>
                </c:pt>
                <c:pt idx="2905">
                  <c:v>1</c:v>
                </c:pt>
                <c:pt idx="2906">
                  <c:v>1</c:v>
                </c:pt>
                <c:pt idx="2907">
                  <c:v>2</c:v>
                </c:pt>
                <c:pt idx="2908">
                  <c:v>3</c:v>
                </c:pt>
                <c:pt idx="2909">
                  <c:v>1</c:v>
                </c:pt>
                <c:pt idx="2910">
                  <c:v>1</c:v>
                </c:pt>
                <c:pt idx="2911">
                  <c:v>2</c:v>
                </c:pt>
                <c:pt idx="2912">
                  <c:v>1</c:v>
                </c:pt>
                <c:pt idx="2913">
                  <c:v>1</c:v>
                </c:pt>
                <c:pt idx="2914">
                  <c:v>4</c:v>
                </c:pt>
                <c:pt idx="2915">
                  <c:v>3</c:v>
                </c:pt>
                <c:pt idx="2916">
                  <c:v>2</c:v>
                </c:pt>
                <c:pt idx="2917">
                  <c:v>2</c:v>
                </c:pt>
                <c:pt idx="2918">
                  <c:v>2</c:v>
                </c:pt>
                <c:pt idx="2919">
                  <c:v>6</c:v>
                </c:pt>
                <c:pt idx="2920">
                  <c:v>2</c:v>
                </c:pt>
                <c:pt idx="2921">
                  <c:v>3</c:v>
                </c:pt>
                <c:pt idx="2922">
                  <c:v>4</c:v>
                </c:pt>
                <c:pt idx="2923">
                  <c:v>2</c:v>
                </c:pt>
                <c:pt idx="2924">
                  <c:v>5</c:v>
                </c:pt>
                <c:pt idx="2925">
                  <c:v>1</c:v>
                </c:pt>
                <c:pt idx="2926">
                  <c:v>1</c:v>
                </c:pt>
                <c:pt idx="2927">
                  <c:v>1</c:v>
                </c:pt>
                <c:pt idx="2928">
                  <c:v>1</c:v>
                </c:pt>
                <c:pt idx="2929">
                  <c:v>1</c:v>
                </c:pt>
                <c:pt idx="2930">
                  <c:v>2</c:v>
                </c:pt>
                <c:pt idx="2931">
                  <c:v>2</c:v>
                </c:pt>
                <c:pt idx="2932">
                  <c:v>5</c:v>
                </c:pt>
                <c:pt idx="2933">
                  <c:v>2</c:v>
                </c:pt>
                <c:pt idx="2934">
                  <c:v>1</c:v>
                </c:pt>
                <c:pt idx="2935">
                  <c:v>1</c:v>
                </c:pt>
                <c:pt idx="2936">
                  <c:v>1</c:v>
                </c:pt>
                <c:pt idx="2937">
                  <c:v>11</c:v>
                </c:pt>
                <c:pt idx="2938">
                  <c:v>1</c:v>
                </c:pt>
                <c:pt idx="2939">
                  <c:v>1</c:v>
                </c:pt>
                <c:pt idx="2940">
                  <c:v>1</c:v>
                </c:pt>
                <c:pt idx="2941">
                  <c:v>6</c:v>
                </c:pt>
                <c:pt idx="2942">
                  <c:v>2</c:v>
                </c:pt>
                <c:pt idx="2943">
                  <c:v>5</c:v>
                </c:pt>
                <c:pt idx="2944">
                  <c:v>6</c:v>
                </c:pt>
                <c:pt idx="2945">
                  <c:v>1</c:v>
                </c:pt>
                <c:pt idx="2946">
                  <c:v>2</c:v>
                </c:pt>
                <c:pt idx="2947">
                  <c:v>1</c:v>
                </c:pt>
                <c:pt idx="2948">
                  <c:v>3</c:v>
                </c:pt>
                <c:pt idx="2949">
                  <c:v>6</c:v>
                </c:pt>
                <c:pt idx="2950">
                  <c:v>1</c:v>
                </c:pt>
                <c:pt idx="2951">
                  <c:v>3</c:v>
                </c:pt>
                <c:pt idx="2952">
                  <c:v>6</c:v>
                </c:pt>
                <c:pt idx="2953">
                  <c:v>6</c:v>
                </c:pt>
                <c:pt idx="2954">
                  <c:v>2</c:v>
                </c:pt>
                <c:pt idx="2955">
                  <c:v>1</c:v>
                </c:pt>
                <c:pt idx="2956">
                  <c:v>2</c:v>
                </c:pt>
                <c:pt idx="2957">
                  <c:v>2</c:v>
                </c:pt>
                <c:pt idx="2958">
                  <c:v>2</c:v>
                </c:pt>
                <c:pt idx="2959">
                  <c:v>1</c:v>
                </c:pt>
                <c:pt idx="2960">
                  <c:v>1</c:v>
                </c:pt>
                <c:pt idx="2961">
                  <c:v>2</c:v>
                </c:pt>
                <c:pt idx="2962">
                  <c:v>1</c:v>
                </c:pt>
                <c:pt idx="2963">
                  <c:v>2</c:v>
                </c:pt>
                <c:pt idx="2964">
                  <c:v>4</c:v>
                </c:pt>
                <c:pt idx="2965">
                  <c:v>3</c:v>
                </c:pt>
                <c:pt idx="2966">
                  <c:v>3</c:v>
                </c:pt>
                <c:pt idx="2967">
                  <c:v>1</c:v>
                </c:pt>
                <c:pt idx="2968">
                  <c:v>2</c:v>
                </c:pt>
                <c:pt idx="2969">
                  <c:v>1</c:v>
                </c:pt>
                <c:pt idx="2970">
                  <c:v>4</c:v>
                </c:pt>
                <c:pt idx="2971">
                  <c:v>9</c:v>
                </c:pt>
                <c:pt idx="2972">
                  <c:v>2</c:v>
                </c:pt>
                <c:pt idx="2973">
                  <c:v>12</c:v>
                </c:pt>
                <c:pt idx="2974">
                  <c:v>3</c:v>
                </c:pt>
                <c:pt idx="2975">
                  <c:v>6</c:v>
                </c:pt>
                <c:pt idx="2976">
                  <c:v>1</c:v>
                </c:pt>
                <c:pt idx="2977">
                  <c:v>3</c:v>
                </c:pt>
                <c:pt idx="2978">
                  <c:v>1</c:v>
                </c:pt>
                <c:pt idx="2979">
                  <c:v>2</c:v>
                </c:pt>
                <c:pt idx="2980">
                  <c:v>4</c:v>
                </c:pt>
                <c:pt idx="2981">
                  <c:v>1</c:v>
                </c:pt>
                <c:pt idx="2982">
                  <c:v>1</c:v>
                </c:pt>
                <c:pt idx="2983">
                  <c:v>5</c:v>
                </c:pt>
                <c:pt idx="2984">
                  <c:v>3</c:v>
                </c:pt>
                <c:pt idx="2985">
                  <c:v>1</c:v>
                </c:pt>
                <c:pt idx="2986">
                  <c:v>2</c:v>
                </c:pt>
                <c:pt idx="2987">
                  <c:v>1</c:v>
                </c:pt>
                <c:pt idx="2988">
                  <c:v>1</c:v>
                </c:pt>
                <c:pt idx="2989">
                  <c:v>16</c:v>
                </c:pt>
                <c:pt idx="2990">
                  <c:v>7</c:v>
                </c:pt>
                <c:pt idx="2991">
                  <c:v>2</c:v>
                </c:pt>
                <c:pt idx="2992">
                  <c:v>4</c:v>
                </c:pt>
                <c:pt idx="2993">
                  <c:v>3</c:v>
                </c:pt>
                <c:pt idx="2994">
                  <c:v>1</c:v>
                </c:pt>
                <c:pt idx="2995">
                  <c:v>2</c:v>
                </c:pt>
                <c:pt idx="2996">
                  <c:v>3</c:v>
                </c:pt>
                <c:pt idx="2997">
                  <c:v>2</c:v>
                </c:pt>
                <c:pt idx="2998">
                  <c:v>1</c:v>
                </c:pt>
                <c:pt idx="2999">
                  <c:v>2</c:v>
                </c:pt>
                <c:pt idx="3000">
                  <c:v>15</c:v>
                </c:pt>
                <c:pt idx="3001">
                  <c:v>3</c:v>
                </c:pt>
                <c:pt idx="3002">
                  <c:v>1</c:v>
                </c:pt>
                <c:pt idx="3003">
                  <c:v>7</c:v>
                </c:pt>
                <c:pt idx="3004">
                  <c:v>2</c:v>
                </c:pt>
                <c:pt idx="3005">
                  <c:v>2</c:v>
                </c:pt>
                <c:pt idx="3006">
                  <c:v>1</c:v>
                </c:pt>
                <c:pt idx="3007">
                  <c:v>3</c:v>
                </c:pt>
                <c:pt idx="3008">
                  <c:v>7</c:v>
                </c:pt>
                <c:pt idx="3009">
                  <c:v>5</c:v>
                </c:pt>
                <c:pt idx="3010">
                  <c:v>2</c:v>
                </c:pt>
                <c:pt idx="3011">
                  <c:v>16</c:v>
                </c:pt>
                <c:pt idx="3012">
                  <c:v>3</c:v>
                </c:pt>
                <c:pt idx="3013">
                  <c:v>2</c:v>
                </c:pt>
                <c:pt idx="3014">
                  <c:v>2</c:v>
                </c:pt>
                <c:pt idx="3015">
                  <c:v>1</c:v>
                </c:pt>
                <c:pt idx="3016">
                  <c:v>3</c:v>
                </c:pt>
                <c:pt idx="3017">
                  <c:v>2</c:v>
                </c:pt>
                <c:pt idx="3018">
                  <c:v>1</c:v>
                </c:pt>
                <c:pt idx="3019">
                  <c:v>1</c:v>
                </c:pt>
                <c:pt idx="3020">
                  <c:v>1</c:v>
                </c:pt>
                <c:pt idx="3021">
                  <c:v>1</c:v>
                </c:pt>
                <c:pt idx="3022">
                  <c:v>2</c:v>
                </c:pt>
                <c:pt idx="3023">
                  <c:v>3</c:v>
                </c:pt>
                <c:pt idx="3024">
                  <c:v>3</c:v>
                </c:pt>
                <c:pt idx="3025">
                  <c:v>3</c:v>
                </c:pt>
                <c:pt idx="3026">
                  <c:v>2</c:v>
                </c:pt>
                <c:pt idx="3027">
                  <c:v>4</c:v>
                </c:pt>
                <c:pt idx="3028">
                  <c:v>7</c:v>
                </c:pt>
                <c:pt idx="3029">
                  <c:v>1</c:v>
                </c:pt>
                <c:pt idx="3030">
                  <c:v>1</c:v>
                </c:pt>
                <c:pt idx="3031">
                  <c:v>1</c:v>
                </c:pt>
                <c:pt idx="3032">
                  <c:v>2</c:v>
                </c:pt>
                <c:pt idx="3033">
                  <c:v>2</c:v>
                </c:pt>
                <c:pt idx="3034">
                  <c:v>2</c:v>
                </c:pt>
                <c:pt idx="3035">
                  <c:v>2</c:v>
                </c:pt>
                <c:pt idx="3036">
                  <c:v>2</c:v>
                </c:pt>
                <c:pt idx="3037">
                  <c:v>1</c:v>
                </c:pt>
                <c:pt idx="3038">
                  <c:v>2</c:v>
                </c:pt>
                <c:pt idx="3039">
                  <c:v>2</c:v>
                </c:pt>
                <c:pt idx="3040">
                  <c:v>1</c:v>
                </c:pt>
                <c:pt idx="3041">
                  <c:v>2</c:v>
                </c:pt>
                <c:pt idx="3042">
                  <c:v>2</c:v>
                </c:pt>
                <c:pt idx="3043">
                  <c:v>3</c:v>
                </c:pt>
                <c:pt idx="3044">
                  <c:v>2</c:v>
                </c:pt>
                <c:pt idx="3045">
                  <c:v>3</c:v>
                </c:pt>
                <c:pt idx="3046">
                  <c:v>4</c:v>
                </c:pt>
                <c:pt idx="3047">
                  <c:v>3</c:v>
                </c:pt>
                <c:pt idx="3048">
                  <c:v>2</c:v>
                </c:pt>
                <c:pt idx="3049">
                  <c:v>8</c:v>
                </c:pt>
                <c:pt idx="3050">
                  <c:v>1</c:v>
                </c:pt>
                <c:pt idx="3051">
                  <c:v>1</c:v>
                </c:pt>
                <c:pt idx="3052">
                  <c:v>2</c:v>
                </c:pt>
                <c:pt idx="3053">
                  <c:v>2</c:v>
                </c:pt>
                <c:pt idx="3054">
                  <c:v>9</c:v>
                </c:pt>
                <c:pt idx="3055">
                  <c:v>1</c:v>
                </c:pt>
                <c:pt idx="3056">
                  <c:v>2</c:v>
                </c:pt>
                <c:pt idx="3057">
                  <c:v>1</c:v>
                </c:pt>
                <c:pt idx="3058">
                  <c:v>2</c:v>
                </c:pt>
                <c:pt idx="3059">
                  <c:v>1</c:v>
                </c:pt>
                <c:pt idx="3060">
                  <c:v>2</c:v>
                </c:pt>
                <c:pt idx="3061">
                  <c:v>2</c:v>
                </c:pt>
                <c:pt idx="3062">
                  <c:v>3</c:v>
                </c:pt>
                <c:pt idx="3063">
                  <c:v>1</c:v>
                </c:pt>
                <c:pt idx="3064">
                  <c:v>2</c:v>
                </c:pt>
                <c:pt idx="3065">
                  <c:v>1</c:v>
                </c:pt>
                <c:pt idx="3066">
                  <c:v>2</c:v>
                </c:pt>
                <c:pt idx="3067">
                  <c:v>2</c:v>
                </c:pt>
                <c:pt idx="3068">
                  <c:v>3</c:v>
                </c:pt>
                <c:pt idx="3069">
                  <c:v>6</c:v>
                </c:pt>
                <c:pt idx="3070">
                  <c:v>2</c:v>
                </c:pt>
                <c:pt idx="3071">
                  <c:v>1</c:v>
                </c:pt>
                <c:pt idx="3072">
                  <c:v>1</c:v>
                </c:pt>
                <c:pt idx="3073">
                  <c:v>6</c:v>
                </c:pt>
                <c:pt idx="3074">
                  <c:v>3</c:v>
                </c:pt>
                <c:pt idx="3075">
                  <c:v>1</c:v>
                </c:pt>
                <c:pt idx="3076">
                  <c:v>3</c:v>
                </c:pt>
                <c:pt idx="3077">
                  <c:v>1</c:v>
                </c:pt>
                <c:pt idx="3078">
                  <c:v>1</c:v>
                </c:pt>
                <c:pt idx="3079">
                  <c:v>3</c:v>
                </c:pt>
                <c:pt idx="3080">
                  <c:v>2</c:v>
                </c:pt>
                <c:pt idx="3081">
                  <c:v>3</c:v>
                </c:pt>
                <c:pt idx="3082">
                  <c:v>1</c:v>
                </c:pt>
                <c:pt idx="3083">
                  <c:v>1</c:v>
                </c:pt>
                <c:pt idx="3084">
                  <c:v>2</c:v>
                </c:pt>
                <c:pt idx="3085">
                  <c:v>1</c:v>
                </c:pt>
                <c:pt idx="3086">
                  <c:v>1</c:v>
                </c:pt>
                <c:pt idx="3087">
                  <c:v>2</c:v>
                </c:pt>
                <c:pt idx="3088">
                  <c:v>6</c:v>
                </c:pt>
                <c:pt idx="3089">
                  <c:v>2</c:v>
                </c:pt>
                <c:pt idx="3090">
                  <c:v>8</c:v>
                </c:pt>
                <c:pt idx="3091">
                  <c:v>7</c:v>
                </c:pt>
                <c:pt idx="3092">
                  <c:v>2</c:v>
                </c:pt>
                <c:pt idx="3093">
                  <c:v>2</c:v>
                </c:pt>
                <c:pt idx="3094">
                  <c:v>2</c:v>
                </c:pt>
                <c:pt idx="3095">
                  <c:v>2</c:v>
                </c:pt>
                <c:pt idx="3096">
                  <c:v>2</c:v>
                </c:pt>
                <c:pt idx="3097">
                  <c:v>1</c:v>
                </c:pt>
                <c:pt idx="3098">
                  <c:v>2</c:v>
                </c:pt>
                <c:pt idx="3099">
                  <c:v>2</c:v>
                </c:pt>
                <c:pt idx="3100">
                  <c:v>6</c:v>
                </c:pt>
                <c:pt idx="3101">
                  <c:v>1</c:v>
                </c:pt>
                <c:pt idx="3102">
                  <c:v>2</c:v>
                </c:pt>
                <c:pt idx="3103">
                  <c:v>4</c:v>
                </c:pt>
                <c:pt idx="3104">
                  <c:v>1</c:v>
                </c:pt>
                <c:pt idx="3105">
                  <c:v>3</c:v>
                </c:pt>
                <c:pt idx="3106">
                  <c:v>1</c:v>
                </c:pt>
                <c:pt idx="3107">
                  <c:v>10</c:v>
                </c:pt>
                <c:pt idx="3108">
                  <c:v>3</c:v>
                </c:pt>
                <c:pt idx="3109">
                  <c:v>2</c:v>
                </c:pt>
                <c:pt idx="3110">
                  <c:v>3</c:v>
                </c:pt>
                <c:pt idx="3111">
                  <c:v>1</c:v>
                </c:pt>
                <c:pt idx="3112">
                  <c:v>3</c:v>
                </c:pt>
                <c:pt idx="3113">
                  <c:v>3</c:v>
                </c:pt>
                <c:pt idx="3114">
                  <c:v>1</c:v>
                </c:pt>
                <c:pt idx="3115">
                  <c:v>1</c:v>
                </c:pt>
                <c:pt idx="3116">
                  <c:v>2</c:v>
                </c:pt>
                <c:pt idx="3117">
                  <c:v>3</c:v>
                </c:pt>
                <c:pt idx="3118">
                  <c:v>1</c:v>
                </c:pt>
                <c:pt idx="3119">
                  <c:v>2</c:v>
                </c:pt>
                <c:pt idx="3120">
                  <c:v>8</c:v>
                </c:pt>
                <c:pt idx="3121">
                  <c:v>2</c:v>
                </c:pt>
                <c:pt idx="3122">
                  <c:v>6</c:v>
                </c:pt>
                <c:pt idx="3123">
                  <c:v>2</c:v>
                </c:pt>
                <c:pt idx="3124">
                  <c:v>2</c:v>
                </c:pt>
                <c:pt idx="3125">
                  <c:v>2</c:v>
                </c:pt>
                <c:pt idx="3126">
                  <c:v>2</c:v>
                </c:pt>
                <c:pt idx="3127">
                  <c:v>5</c:v>
                </c:pt>
                <c:pt idx="3128">
                  <c:v>1</c:v>
                </c:pt>
                <c:pt idx="3129">
                  <c:v>2</c:v>
                </c:pt>
                <c:pt idx="3130">
                  <c:v>8</c:v>
                </c:pt>
                <c:pt idx="3131">
                  <c:v>1</c:v>
                </c:pt>
                <c:pt idx="3132">
                  <c:v>4</c:v>
                </c:pt>
                <c:pt idx="3133">
                  <c:v>1</c:v>
                </c:pt>
                <c:pt idx="3134">
                  <c:v>2</c:v>
                </c:pt>
                <c:pt idx="3135">
                  <c:v>6</c:v>
                </c:pt>
                <c:pt idx="3136">
                  <c:v>3</c:v>
                </c:pt>
                <c:pt idx="3137">
                  <c:v>6</c:v>
                </c:pt>
                <c:pt idx="3138">
                  <c:v>1</c:v>
                </c:pt>
                <c:pt idx="3139">
                  <c:v>2</c:v>
                </c:pt>
                <c:pt idx="3140">
                  <c:v>1</c:v>
                </c:pt>
                <c:pt idx="3141">
                  <c:v>6</c:v>
                </c:pt>
                <c:pt idx="3142">
                  <c:v>1</c:v>
                </c:pt>
                <c:pt idx="3143">
                  <c:v>3</c:v>
                </c:pt>
                <c:pt idx="3144">
                  <c:v>1</c:v>
                </c:pt>
                <c:pt idx="3145">
                  <c:v>1</c:v>
                </c:pt>
                <c:pt idx="3146">
                  <c:v>4</c:v>
                </c:pt>
                <c:pt idx="3147">
                  <c:v>5</c:v>
                </c:pt>
                <c:pt idx="3148">
                  <c:v>2</c:v>
                </c:pt>
                <c:pt idx="3149">
                  <c:v>1</c:v>
                </c:pt>
                <c:pt idx="3150">
                  <c:v>2</c:v>
                </c:pt>
                <c:pt idx="3151">
                  <c:v>3</c:v>
                </c:pt>
                <c:pt idx="3152">
                  <c:v>4</c:v>
                </c:pt>
                <c:pt idx="3153">
                  <c:v>1</c:v>
                </c:pt>
                <c:pt idx="3154">
                  <c:v>1</c:v>
                </c:pt>
                <c:pt idx="3155">
                  <c:v>3</c:v>
                </c:pt>
                <c:pt idx="3156">
                  <c:v>6</c:v>
                </c:pt>
                <c:pt idx="3157">
                  <c:v>1</c:v>
                </c:pt>
                <c:pt idx="3158">
                  <c:v>1</c:v>
                </c:pt>
                <c:pt idx="3159">
                  <c:v>1</c:v>
                </c:pt>
                <c:pt idx="3160">
                  <c:v>1</c:v>
                </c:pt>
                <c:pt idx="3161">
                  <c:v>1</c:v>
                </c:pt>
                <c:pt idx="3162">
                  <c:v>1</c:v>
                </c:pt>
                <c:pt idx="3163">
                  <c:v>3</c:v>
                </c:pt>
                <c:pt idx="3164">
                  <c:v>1</c:v>
                </c:pt>
                <c:pt idx="3165">
                  <c:v>1</c:v>
                </c:pt>
                <c:pt idx="3166">
                  <c:v>1</c:v>
                </c:pt>
                <c:pt idx="3167">
                  <c:v>4</c:v>
                </c:pt>
                <c:pt idx="3168">
                  <c:v>4</c:v>
                </c:pt>
                <c:pt idx="3169">
                  <c:v>1</c:v>
                </c:pt>
                <c:pt idx="3170">
                  <c:v>2</c:v>
                </c:pt>
                <c:pt idx="3171">
                  <c:v>1</c:v>
                </c:pt>
                <c:pt idx="3172">
                  <c:v>2</c:v>
                </c:pt>
                <c:pt idx="3173">
                  <c:v>1</c:v>
                </c:pt>
                <c:pt idx="3174">
                  <c:v>1</c:v>
                </c:pt>
                <c:pt idx="3175">
                  <c:v>1</c:v>
                </c:pt>
                <c:pt idx="3176">
                  <c:v>2</c:v>
                </c:pt>
                <c:pt idx="3177">
                  <c:v>1</c:v>
                </c:pt>
                <c:pt idx="3178">
                  <c:v>1</c:v>
                </c:pt>
                <c:pt idx="3179">
                  <c:v>1</c:v>
                </c:pt>
                <c:pt idx="3180">
                  <c:v>1</c:v>
                </c:pt>
                <c:pt idx="3181">
                  <c:v>1</c:v>
                </c:pt>
                <c:pt idx="3182">
                  <c:v>6</c:v>
                </c:pt>
                <c:pt idx="3183">
                  <c:v>2</c:v>
                </c:pt>
                <c:pt idx="3184">
                  <c:v>2</c:v>
                </c:pt>
                <c:pt idx="3185">
                  <c:v>5</c:v>
                </c:pt>
                <c:pt idx="3186">
                  <c:v>2</c:v>
                </c:pt>
                <c:pt idx="3187">
                  <c:v>1</c:v>
                </c:pt>
                <c:pt idx="3188">
                  <c:v>1</c:v>
                </c:pt>
                <c:pt idx="3189">
                  <c:v>5</c:v>
                </c:pt>
                <c:pt idx="3190">
                  <c:v>5</c:v>
                </c:pt>
                <c:pt idx="3191">
                  <c:v>1</c:v>
                </c:pt>
                <c:pt idx="3192">
                  <c:v>2</c:v>
                </c:pt>
                <c:pt idx="3193">
                  <c:v>1</c:v>
                </c:pt>
                <c:pt idx="3194">
                  <c:v>5</c:v>
                </c:pt>
                <c:pt idx="3195">
                  <c:v>1</c:v>
                </c:pt>
                <c:pt idx="3196">
                  <c:v>1</c:v>
                </c:pt>
                <c:pt idx="3197">
                  <c:v>9</c:v>
                </c:pt>
                <c:pt idx="3198">
                  <c:v>1</c:v>
                </c:pt>
                <c:pt idx="3199">
                  <c:v>3</c:v>
                </c:pt>
                <c:pt idx="3200">
                  <c:v>2</c:v>
                </c:pt>
                <c:pt idx="3201">
                  <c:v>2</c:v>
                </c:pt>
                <c:pt idx="3202">
                  <c:v>1</c:v>
                </c:pt>
                <c:pt idx="3203">
                  <c:v>1</c:v>
                </c:pt>
                <c:pt idx="3204">
                  <c:v>8</c:v>
                </c:pt>
                <c:pt idx="3205">
                  <c:v>9</c:v>
                </c:pt>
                <c:pt idx="3206">
                  <c:v>3</c:v>
                </c:pt>
                <c:pt idx="3207">
                  <c:v>2</c:v>
                </c:pt>
                <c:pt idx="3208">
                  <c:v>2</c:v>
                </c:pt>
                <c:pt idx="3209">
                  <c:v>1</c:v>
                </c:pt>
                <c:pt idx="3210">
                  <c:v>2</c:v>
                </c:pt>
                <c:pt idx="3211">
                  <c:v>13</c:v>
                </c:pt>
                <c:pt idx="3212">
                  <c:v>4</c:v>
                </c:pt>
                <c:pt idx="3213">
                  <c:v>1</c:v>
                </c:pt>
                <c:pt idx="3214">
                  <c:v>1</c:v>
                </c:pt>
                <c:pt idx="3215">
                  <c:v>1</c:v>
                </c:pt>
                <c:pt idx="3216">
                  <c:v>1</c:v>
                </c:pt>
                <c:pt idx="3217">
                  <c:v>21</c:v>
                </c:pt>
                <c:pt idx="3218">
                  <c:v>1</c:v>
                </c:pt>
                <c:pt idx="3219">
                  <c:v>2</c:v>
                </c:pt>
                <c:pt idx="3220">
                  <c:v>6</c:v>
                </c:pt>
                <c:pt idx="3221">
                  <c:v>1</c:v>
                </c:pt>
                <c:pt idx="3222">
                  <c:v>7</c:v>
                </c:pt>
                <c:pt idx="3223">
                  <c:v>1</c:v>
                </c:pt>
                <c:pt idx="3224">
                  <c:v>1</c:v>
                </c:pt>
                <c:pt idx="3225">
                  <c:v>2</c:v>
                </c:pt>
                <c:pt idx="3226">
                  <c:v>2</c:v>
                </c:pt>
                <c:pt idx="3227">
                  <c:v>2</c:v>
                </c:pt>
                <c:pt idx="3228">
                  <c:v>1</c:v>
                </c:pt>
                <c:pt idx="3229">
                  <c:v>1</c:v>
                </c:pt>
                <c:pt idx="3230">
                  <c:v>8</c:v>
                </c:pt>
                <c:pt idx="3231">
                  <c:v>1</c:v>
                </c:pt>
                <c:pt idx="3232">
                  <c:v>2</c:v>
                </c:pt>
                <c:pt idx="3233">
                  <c:v>2</c:v>
                </c:pt>
                <c:pt idx="3234">
                  <c:v>1</c:v>
                </c:pt>
                <c:pt idx="3235">
                  <c:v>2</c:v>
                </c:pt>
                <c:pt idx="3236">
                  <c:v>6</c:v>
                </c:pt>
                <c:pt idx="3237">
                  <c:v>1</c:v>
                </c:pt>
                <c:pt idx="3238">
                  <c:v>12</c:v>
                </c:pt>
                <c:pt idx="3239">
                  <c:v>1</c:v>
                </c:pt>
                <c:pt idx="3240">
                  <c:v>2</c:v>
                </c:pt>
                <c:pt idx="3241">
                  <c:v>2</c:v>
                </c:pt>
                <c:pt idx="3242">
                  <c:v>3</c:v>
                </c:pt>
                <c:pt idx="3243">
                  <c:v>7</c:v>
                </c:pt>
                <c:pt idx="3244">
                  <c:v>3</c:v>
                </c:pt>
                <c:pt idx="3245">
                  <c:v>6</c:v>
                </c:pt>
                <c:pt idx="3246">
                  <c:v>1</c:v>
                </c:pt>
                <c:pt idx="3247">
                  <c:v>4</c:v>
                </c:pt>
                <c:pt idx="3248">
                  <c:v>6</c:v>
                </c:pt>
                <c:pt idx="3249">
                  <c:v>1</c:v>
                </c:pt>
                <c:pt idx="3250">
                  <c:v>2</c:v>
                </c:pt>
                <c:pt idx="3251">
                  <c:v>1</c:v>
                </c:pt>
                <c:pt idx="3252">
                  <c:v>3</c:v>
                </c:pt>
                <c:pt idx="3253">
                  <c:v>2</c:v>
                </c:pt>
                <c:pt idx="3254">
                  <c:v>1</c:v>
                </c:pt>
                <c:pt idx="3255">
                  <c:v>2</c:v>
                </c:pt>
                <c:pt idx="3256">
                  <c:v>1</c:v>
                </c:pt>
                <c:pt idx="3257">
                  <c:v>7</c:v>
                </c:pt>
                <c:pt idx="3258">
                  <c:v>1</c:v>
                </c:pt>
                <c:pt idx="3259">
                  <c:v>1</c:v>
                </c:pt>
                <c:pt idx="3260">
                  <c:v>2</c:v>
                </c:pt>
                <c:pt idx="3261">
                  <c:v>3</c:v>
                </c:pt>
                <c:pt idx="3262">
                  <c:v>2</c:v>
                </c:pt>
                <c:pt idx="3263">
                  <c:v>1</c:v>
                </c:pt>
                <c:pt idx="3264">
                  <c:v>1</c:v>
                </c:pt>
                <c:pt idx="3265">
                  <c:v>2</c:v>
                </c:pt>
                <c:pt idx="3266">
                  <c:v>1</c:v>
                </c:pt>
                <c:pt idx="3267">
                  <c:v>2</c:v>
                </c:pt>
                <c:pt idx="3268">
                  <c:v>1</c:v>
                </c:pt>
                <c:pt idx="3269">
                  <c:v>2</c:v>
                </c:pt>
                <c:pt idx="3270">
                  <c:v>1</c:v>
                </c:pt>
                <c:pt idx="3271">
                  <c:v>3</c:v>
                </c:pt>
                <c:pt idx="3272">
                  <c:v>1</c:v>
                </c:pt>
                <c:pt idx="3273">
                  <c:v>1</c:v>
                </c:pt>
                <c:pt idx="3274">
                  <c:v>1</c:v>
                </c:pt>
                <c:pt idx="3275">
                  <c:v>1</c:v>
                </c:pt>
                <c:pt idx="3276">
                  <c:v>4</c:v>
                </c:pt>
                <c:pt idx="3277">
                  <c:v>2</c:v>
                </c:pt>
                <c:pt idx="3278">
                  <c:v>1</c:v>
                </c:pt>
                <c:pt idx="3279">
                  <c:v>2</c:v>
                </c:pt>
                <c:pt idx="3280">
                  <c:v>2</c:v>
                </c:pt>
                <c:pt idx="3281">
                  <c:v>1</c:v>
                </c:pt>
                <c:pt idx="3282">
                  <c:v>1</c:v>
                </c:pt>
                <c:pt idx="3283">
                  <c:v>2</c:v>
                </c:pt>
                <c:pt idx="3284">
                  <c:v>1</c:v>
                </c:pt>
                <c:pt idx="3285">
                  <c:v>2</c:v>
                </c:pt>
                <c:pt idx="3286">
                  <c:v>1</c:v>
                </c:pt>
                <c:pt idx="3287">
                  <c:v>2</c:v>
                </c:pt>
                <c:pt idx="3288">
                  <c:v>4</c:v>
                </c:pt>
                <c:pt idx="3289">
                  <c:v>3</c:v>
                </c:pt>
                <c:pt idx="3290">
                  <c:v>1</c:v>
                </c:pt>
                <c:pt idx="3291">
                  <c:v>1</c:v>
                </c:pt>
                <c:pt idx="3292">
                  <c:v>3</c:v>
                </c:pt>
                <c:pt idx="3293">
                  <c:v>1</c:v>
                </c:pt>
                <c:pt idx="3294">
                  <c:v>3</c:v>
                </c:pt>
                <c:pt idx="3295">
                  <c:v>6</c:v>
                </c:pt>
                <c:pt idx="3296">
                  <c:v>1</c:v>
                </c:pt>
                <c:pt idx="3297">
                  <c:v>2</c:v>
                </c:pt>
                <c:pt idx="3298">
                  <c:v>1</c:v>
                </c:pt>
                <c:pt idx="3299">
                  <c:v>3</c:v>
                </c:pt>
                <c:pt idx="3300">
                  <c:v>8</c:v>
                </c:pt>
                <c:pt idx="3301">
                  <c:v>1</c:v>
                </c:pt>
                <c:pt idx="3302">
                  <c:v>2</c:v>
                </c:pt>
                <c:pt idx="3303">
                  <c:v>2</c:v>
                </c:pt>
                <c:pt idx="3304">
                  <c:v>10</c:v>
                </c:pt>
                <c:pt idx="3305">
                  <c:v>3</c:v>
                </c:pt>
                <c:pt idx="3306">
                  <c:v>2</c:v>
                </c:pt>
                <c:pt idx="3307">
                  <c:v>2</c:v>
                </c:pt>
                <c:pt idx="3308">
                  <c:v>2</c:v>
                </c:pt>
                <c:pt idx="3309">
                  <c:v>3</c:v>
                </c:pt>
                <c:pt idx="3310">
                  <c:v>7</c:v>
                </c:pt>
                <c:pt idx="3311">
                  <c:v>2</c:v>
                </c:pt>
                <c:pt idx="3312">
                  <c:v>10</c:v>
                </c:pt>
                <c:pt idx="3313">
                  <c:v>2</c:v>
                </c:pt>
                <c:pt idx="3314">
                  <c:v>1</c:v>
                </c:pt>
                <c:pt idx="3315">
                  <c:v>2</c:v>
                </c:pt>
                <c:pt idx="3316">
                  <c:v>4</c:v>
                </c:pt>
                <c:pt idx="3317">
                  <c:v>3</c:v>
                </c:pt>
                <c:pt idx="3318">
                  <c:v>2</c:v>
                </c:pt>
                <c:pt idx="3319">
                  <c:v>28</c:v>
                </c:pt>
                <c:pt idx="3320">
                  <c:v>2</c:v>
                </c:pt>
                <c:pt idx="3321">
                  <c:v>2</c:v>
                </c:pt>
                <c:pt idx="3322">
                  <c:v>1</c:v>
                </c:pt>
                <c:pt idx="3323">
                  <c:v>4</c:v>
                </c:pt>
                <c:pt idx="3324">
                  <c:v>1</c:v>
                </c:pt>
                <c:pt idx="3325">
                  <c:v>1</c:v>
                </c:pt>
                <c:pt idx="3326">
                  <c:v>2</c:v>
                </c:pt>
                <c:pt idx="3327">
                  <c:v>1</c:v>
                </c:pt>
                <c:pt idx="3328">
                  <c:v>4</c:v>
                </c:pt>
                <c:pt idx="3329">
                  <c:v>2</c:v>
                </c:pt>
                <c:pt idx="3330">
                  <c:v>1</c:v>
                </c:pt>
                <c:pt idx="3331">
                  <c:v>3</c:v>
                </c:pt>
                <c:pt idx="3332">
                  <c:v>1</c:v>
                </c:pt>
                <c:pt idx="3333">
                  <c:v>4</c:v>
                </c:pt>
                <c:pt idx="3334">
                  <c:v>4</c:v>
                </c:pt>
                <c:pt idx="3335">
                  <c:v>2</c:v>
                </c:pt>
                <c:pt idx="3336">
                  <c:v>1</c:v>
                </c:pt>
                <c:pt idx="3337">
                  <c:v>2</c:v>
                </c:pt>
                <c:pt idx="3338">
                  <c:v>1</c:v>
                </c:pt>
                <c:pt idx="3339">
                  <c:v>7</c:v>
                </c:pt>
                <c:pt idx="3340">
                  <c:v>1</c:v>
                </c:pt>
                <c:pt idx="3341">
                  <c:v>3</c:v>
                </c:pt>
                <c:pt idx="3342">
                  <c:v>2</c:v>
                </c:pt>
                <c:pt idx="3343">
                  <c:v>4</c:v>
                </c:pt>
                <c:pt idx="3344">
                  <c:v>7</c:v>
                </c:pt>
                <c:pt idx="3345">
                  <c:v>2</c:v>
                </c:pt>
                <c:pt idx="3346">
                  <c:v>1</c:v>
                </c:pt>
                <c:pt idx="3347">
                  <c:v>3</c:v>
                </c:pt>
                <c:pt idx="3348">
                  <c:v>1</c:v>
                </c:pt>
                <c:pt idx="3349">
                  <c:v>5</c:v>
                </c:pt>
                <c:pt idx="3350">
                  <c:v>3</c:v>
                </c:pt>
                <c:pt idx="3351">
                  <c:v>3</c:v>
                </c:pt>
                <c:pt idx="3352">
                  <c:v>2</c:v>
                </c:pt>
                <c:pt idx="3353">
                  <c:v>28</c:v>
                </c:pt>
                <c:pt idx="3354">
                  <c:v>1</c:v>
                </c:pt>
                <c:pt idx="3355">
                  <c:v>1</c:v>
                </c:pt>
                <c:pt idx="3356">
                  <c:v>1</c:v>
                </c:pt>
                <c:pt idx="3357">
                  <c:v>3</c:v>
                </c:pt>
                <c:pt idx="3358">
                  <c:v>1</c:v>
                </c:pt>
                <c:pt idx="3359">
                  <c:v>2</c:v>
                </c:pt>
                <c:pt idx="3360">
                  <c:v>1</c:v>
                </c:pt>
                <c:pt idx="3361">
                  <c:v>1</c:v>
                </c:pt>
                <c:pt idx="3362">
                  <c:v>1</c:v>
                </c:pt>
                <c:pt idx="3363">
                  <c:v>1</c:v>
                </c:pt>
                <c:pt idx="3364">
                  <c:v>2</c:v>
                </c:pt>
                <c:pt idx="3365">
                  <c:v>3</c:v>
                </c:pt>
                <c:pt idx="3366">
                  <c:v>2</c:v>
                </c:pt>
                <c:pt idx="3367">
                  <c:v>1</c:v>
                </c:pt>
                <c:pt idx="3368">
                  <c:v>1</c:v>
                </c:pt>
                <c:pt idx="3369">
                  <c:v>1</c:v>
                </c:pt>
                <c:pt idx="3370">
                  <c:v>1</c:v>
                </c:pt>
                <c:pt idx="3371">
                  <c:v>3</c:v>
                </c:pt>
                <c:pt idx="3372">
                  <c:v>3</c:v>
                </c:pt>
                <c:pt idx="3373">
                  <c:v>4</c:v>
                </c:pt>
                <c:pt idx="3374">
                  <c:v>3</c:v>
                </c:pt>
                <c:pt idx="3375">
                  <c:v>2</c:v>
                </c:pt>
                <c:pt idx="3376">
                  <c:v>1</c:v>
                </c:pt>
                <c:pt idx="3377">
                  <c:v>2</c:v>
                </c:pt>
                <c:pt idx="3378">
                  <c:v>1</c:v>
                </c:pt>
                <c:pt idx="3379">
                  <c:v>3</c:v>
                </c:pt>
                <c:pt idx="3380">
                  <c:v>2</c:v>
                </c:pt>
                <c:pt idx="3381">
                  <c:v>1</c:v>
                </c:pt>
                <c:pt idx="3382">
                  <c:v>2</c:v>
                </c:pt>
                <c:pt idx="3383">
                  <c:v>3</c:v>
                </c:pt>
                <c:pt idx="3384">
                  <c:v>1</c:v>
                </c:pt>
                <c:pt idx="3385">
                  <c:v>11</c:v>
                </c:pt>
                <c:pt idx="3386">
                  <c:v>3</c:v>
                </c:pt>
                <c:pt idx="3387">
                  <c:v>6</c:v>
                </c:pt>
                <c:pt idx="3388">
                  <c:v>12</c:v>
                </c:pt>
                <c:pt idx="3389">
                  <c:v>1</c:v>
                </c:pt>
                <c:pt idx="3390">
                  <c:v>3</c:v>
                </c:pt>
                <c:pt idx="3391">
                  <c:v>2</c:v>
                </c:pt>
                <c:pt idx="3392">
                  <c:v>2</c:v>
                </c:pt>
                <c:pt idx="3393">
                  <c:v>4</c:v>
                </c:pt>
                <c:pt idx="3394">
                  <c:v>1</c:v>
                </c:pt>
                <c:pt idx="3395">
                  <c:v>2</c:v>
                </c:pt>
                <c:pt idx="3396">
                  <c:v>1</c:v>
                </c:pt>
                <c:pt idx="3397">
                  <c:v>2</c:v>
                </c:pt>
                <c:pt idx="3398">
                  <c:v>1</c:v>
                </c:pt>
                <c:pt idx="3399">
                  <c:v>23</c:v>
                </c:pt>
                <c:pt idx="3400">
                  <c:v>2</c:v>
                </c:pt>
                <c:pt idx="3401">
                  <c:v>1</c:v>
                </c:pt>
                <c:pt idx="3402">
                  <c:v>1</c:v>
                </c:pt>
                <c:pt idx="3403">
                  <c:v>5</c:v>
                </c:pt>
                <c:pt idx="3404">
                  <c:v>1</c:v>
                </c:pt>
                <c:pt idx="3405">
                  <c:v>1</c:v>
                </c:pt>
                <c:pt idx="3406">
                  <c:v>4</c:v>
                </c:pt>
                <c:pt idx="3407">
                  <c:v>1</c:v>
                </c:pt>
                <c:pt idx="3408">
                  <c:v>5</c:v>
                </c:pt>
                <c:pt idx="3409">
                  <c:v>1</c:v>
                </c:pt>
                <c:pt idx="3410">
                  <c:v>1</c:v>
                </c:pt>
                <c:pt idx="3411">
                  <c:v>1</c:v>
                </c:pt>
                <c:pt idx="3412">
                  <c:v>2</c:v>
                </c:pt>
                <c:pt idx="3413">
                  <c:v>4</c:v>
                </c:pt>
                <c:pt idx="3414">
                  <c:v>3</c:v>
                </c:pt>
                <c:pt idx="3415">
                  <c:v>1</c:v>
                </c:pt>
                <c:pt idx="3416">
                  <c:v>2</c:v>
                </c:pt>
                <c:pt idx="3417">
                  <c:v>2</c:v>
                </c:pt>
                <c:pt idx="3418">
                  <c:v>3</c:v>
                </c:pt>
                <c:pt idx="3419">
                  <c:v>6</c:v>
                </c:pt>
                <c:pt idx="3420">
                  <c:v>1</c:v>
                </c:pt>
                <c:pt idx="3421">
                  <c:v>2</c:v>
                </c:pt>
                <c:pt idx="3422">
                  <c:v>1</c:v>
                </c:pt>
                <c:pt idx="3423">
                  <c:v>6</c:v>
                </c:pt>
                <c:pt idx="3424">
                  <c:v>2</c:v>
                </c:pt>
                <c:pt idx="3425">
                  <c:v>2</c:v>
                </c:pt>
                <c:pt idx="3426">
                  <c:v>2</c:v>
                </c:pt>
                <c:pt idx="3427">
                  <c:v>1</c:v>
                </c:pt>
                <c:pt idx="3428">
                  <c:v>4</c:v>
                </c:pt>
                <c:pt idx="3429">
                  <c:v>4</c:v>
                </c:pt>
                <c:pt idx="3430">
                  <c:v>8</c:v>
                </c:pt>
                <c:pt idx="3431">
                  <c:v>3</c:v>
                </c:pt>
                <c:pt idx="3432">
                  <c:v>4</c:v>
                </c:pt>
                <c:pt idx="3433">
                  <c:v>4</c:v>
                </c:pt>
                <c:pt idx="3434">
                  <c:v>2</c:v>
                </c:pt>
                <c:pt idx="3435">
                  <c:v>1</c:v>
                </c:pt>
                <c:pt idx="3436">
                  <c:v>2</c:v>
                </c:pt>
                <c:pt idx="3437">
                  <c:v>1</c:v>
                </c:pt>
                <c:pt idx="3438">
                  <c:v>4</c:v>
                </c:pt>
                <c:pt idx="3439">
                  <c:v>6</c:v>
                </c:pt>
                <c:pt idx="3440">
                  <c:v>2</c:v>
                </c:pt>
                <c:pt idx="3441">
                  <c:v>3</c:v>
                </c:pt>
                <c:pt idx="3442">
                  <c:v>1</c:v>
                </c:pt>
                <c:pt idx="3443">
                  <c:v>1</c:v>
                </c:pt>
                <c:pt idx="3444">
                  <c:v>1</c:v>
                </c:pt>
                <c:pt idx="3445">
                  <c:v>2</c:v>
                </c:pt>
                <c:pt idx="3446">
                  <c:v>1</c:v>
                </c:pt>
                <c:pt idx="3447">
                  <c:v>5</c:v>
                </c:pt>
                <c:pt idx="3448">
                  <c:v>1</c:v>
                </c:pt>
                <c:pt idx="3449">
                  <c:v>2</c:v>
                </c:pt>
                <c:pt idx="3450">
                  <c:v>6</c:v>
                </c:pt>
                <c:pt idx="3451">
                  <c:v>7</c:v>
                </c:pt>
                <c:pt idx="3452">
                  <c:v>1</c:v>
                </c:pt>
                <c:pt idx="3453">
                  <c:v>5</c:v>
                </c:pt>
                <c:pt idx="3454">
                  <c:v>1</c:v>
                </c:pt>
                <c:pt idx="3455">
                  <c:v>1</c:v>
                </c:pt>
                <c:pt idx="3456">
                  <c:v>3</c:v>
                </c:pt>
                <c:pt idx="3457">
                  <c:v>1</c:v>
                </c:pt>
                <c:pt idx="3458">
                  <c:v>2</c:v>
                </c:pt>
                <c:pt idx="3459">
                  <c:v>3</c:v>
                </c:pt>
                <c:pt idx="3460">
                  <c:v>5</c:v>
                </c:pt>
                <c:pt idx="3461">
                  <c:v>7</c:v>
                </c:pt>
                <c:pt idx="3462">
                  <c:v>3</c:v>
                </c:pt>
                <c:pt idx="3463">
                  <c:v>1</c:v>
                </c:pt>
                <c:pt idx="3464">
                  <c:v>2</c:v>
                </c:pt>
                <c:pt idx="3465">
                  <c:v>1</c:v>
                </c:pt>
                <c:pt idx="3466">
                  <c:v>1</c:v>
                </c:pt>
                <c:pt idx="3467">
                  <c:v>1</c:v>
                </c:pt>
                <c:pt idx="3468">
                  <c:v>5</c:v>
                </c:pt>
                <c:pt idx="3469">
                  <c:v>4</c:v>
                </c:pt>
                <c:pt idx="3470">
                  <c:v>2</c:v>
                </c:pt>
                <c:pt idx="3471">
                  <c:v>6</c:v>
                </c:pt>
                <c:pt idx="3472">
                  <c:v>4</c:v>
                </c:pt>
                <c:pt idx="3473">
                  <c:v>18</c:v>
                </c:pt>
                <c:pt idx="3474">
                  <c:v>3</c:v>
                </c:pt>
                <c:pt idx="3475">
                  <c:v>1</c:v>
                </c:pt>
                <c:pt idx="3476">
                  <c:v>1</c:v>
                </c:pt>
                <c:pt idx="3477">
                  <c:v>2</c:v>
                </c:pt>
                <c:pt idx="3478">
                  <c:v>2</c:v>
                </c:pt>
                <c:pt idx="3479">
                  <c:v>3</c:v>
                </c:pt>
                <c:pt idx="3480">
                  <c:v>2</c:v>
                </c:pt>
                <c:pt idx="3481">
                  <c:v>2</c:v>
                </c:pt>
                <c:pt idx="3482">
                  <c:v>8</c:v>
                </c:pt>
                <c:pt idx="3483">
                  <c:v>2</c:v>
                </c:pt>
                <c:pt idx="3484">
                  <c:v>3</c:v>
                </c:pt>
                <c:pt idx="3485">
                  <c:v>4</c:v>
                </c:pt>
                <c:pt idx="3486">
                  <c:v>1</c:v>
                </c:pt>
                <c:pt idx="3487">
                  <c:v>2</c:v>
                </c:pt>
                <c:pt idx="3488">
                  <c:v>2</c:v>
                </c:pt>
                <c:pt idx="3489">
                  <c:v>1</c:v>
                </c:pt>
                <c:pt idx="3490">
                  <c:v>4</c:v>
                </c:pt>
                <c:pt idx="3491">
                  <c:v>1</c:v>
                </c:pt>
                <c:pt idx="3492">
                  <c:v>1</c:v>
                </c:pt>
                <c:pt idx="3493">
                  <c:v>2</c:v>
                </c:pt>
                <c:pt idx="3494">
                  <c:v>1</c:v>
                </c:pt>
                <c:pt idx="3495">
                  <c:v>1</c:v>
                </c:pt>
                <c:pt idx="3496">
                  <c:v>3</c:v>
                </c:pt>
                <c:pt idx="3497">
                  <c:v>7</c:v>
                </c:pt>
                <c:pt idx="3498">
                  <c:v>2</c:v>
                </c:pt>
                <c:pt idx="3499">
                  <c:v>1</c:v>
                </c:pt>
                <c:pt idx="3500">
                  <c:v>5</c:v>
                </c:pt>
                <c:pt idx="3501">
                  <c:v>15</c:v>
                </c:pt>
                <c:pt idx="3502">
                  <c:v>3</c:v>
                </c:pt>
                <c:pt idx="3503">
                  <c:v>2</c:v>
                </c:pt>
                <c:pt idx="3504">
                  <c:v>1</c:v>
                </c:pt>
                <c:pt idx="3505">
                  <c:v>15</c:v>
                </c:pt>
                <c:pt idx="3506">
                  <c:v>2</c:v>
                </c:pt>
                <c:pt idx="3507">
                  <c:v>1</c:v>
                </c:pt>
                <c:pt idx="3508">
                  <c:v>2</c:v>
                </c:pt>
                <c:pt idx="3509">
                  <c:v>2</c:v>
                </c:pt>
                <c:pt idx="3510">
                  <c:v>1</c:v>
                </c:pt>
                <c:pt idx="3511">
                  <c:v>2</c:v>
                </c:pt>
                <c:pt idx="3512">
                  <c:v>1</c:v>
                </c:pt>
                <c:pt idx="3513">
                  <c:v>1</c:v>
                </c:pt>
                <c:pt idx="3514">
                  <c:v>3</c:v>
                </c:pt>
                <c:pt idx="3515">
                  <c:v>2</c:v>
                </c:pt>
                <c:pt idx="3516">
                  <c:v>1</c:v>
                </c:pt>
                <c:pt idx="3517">
                  <c:v>2</c:v>
                </c:pt>
                <c:pt idx="3518">
                  <c:v>3</c:v>
                </c:pt>
                <c:pt idx="3519">
                  <c:v>2</c:v>
                </c:pt>
                <c:pt idx="3520">
                  <c:v>3</c:v>
                </c:pt>
                <c:pt idx="3521">
                  <c:v>1</c:v>
                </c:pt>
                <c:pt idx="3522">
                  <c:v>3</c:v>
                </c:pt>
                <c:pt idx="3523">
                  <c:v>1</c:v>
                </c:pt>
                <c:pt idx="3524">
                  <c:v>1</c:v>
                </c:pt>
                <c:pt idx="3525">
                  <c:v>1</c:v>
                </c:pt>
                <c:pt idx="3526">
                  <c:v>2</c:v>
                </c:pt>
                <c:pt idx="3527">
                  <c:v>2</c:v>
                </c:pt>
                <c:pt idx="3528">
                  <c:v>2</c:v>
                </c:pt>
                <c:pt idx="3529">
                  <c:v>1</c:v>
                </c:pt>
                <c:pt idx="3530">
                  <c:v>2</c:v>
                </c:pt>
                <c:pt idx="3531">
                  <c:v>1</c:v>
                </c:pt>
                <c:pt idx="3532">
                  <c:v>4</c:v>
                </c:pt>
                <c:pt idx="3533">
                  <c:v>2</c:v>
                </c:pt>
                <c:pt idx="3534">
                  <c:v>3</c:v>
                </c:pt>
                <c:pt idx="3535">
                  <c:v>14</c:v>
                </c:pt>
                <c:pt idx="3536">
                  <c:v>2</c:v>
                </c:pt>
                <c:pt idx="3537">
                  <c:v>6</c:v>
                </c:pt>
                <c:pt idx="3538">
                  <c:v>1</c:v>
                </c:pt>
                <c:pt idx="3539">
                  <c:v>1</c:v>
                </c:pt>
                <c:pt idx="3540">
                  <c:v>2</c:v>
                </c:pt>
                <c:pt idx="3541">
                  <c:v>3</c:v>
                </c:pt>
                <c:pt idx="3542">
                  <c:v>5</c:v>
                </c:pt>
                <c:pt idx="3543">
                  <c:v>3</c:v>
                </c:pt>
                <c:pt idx="3544">
                  <c:v>4</c:v>
                </c:pt>
                <c:pt idx="3545">
                  <c:v>1</c:v>
                </c:pt>
                <c:pt idx="3546">
                  <c:v>4</c:v>
                </c:pt>
                <c:pt idx="3547">
                  <c:v>2</c:v>
                </c:pt>
                <c:pt idx="3548">
                  <c:v>3</c:v>
                </c:pt>
                <c:pt idx="3549">
                  <c:v>11</c:v>
                </c:pt>
                <c:pt idx="3550">
                  <c:v>1</c:v>
                </c:pt>
                <c:pt idx="3551">
                  <c:v>2</c:v>
                </c:pt>
                <c:pt idx="3552">
                  <c:v>3</c:v>
                </c:pt>
                <c:pt idx="3553">
                  <c:v>2</c:v>
                </c:pt>
                <c:pt idx="3554">
                  <c:v>7</c:v>
                </c:pt>
                <c:pt idx="3555">
                  <c:v>2</c:v>
                </c:pt>
                <c:pt idx="3556">
                  <c:v>1</c:v>
                </c:pt>
                <c:pt idx="3557">
                  <c:v>2</c:v>
                </c:pt>
                <c:pt idx="3558">
                  <c:v>2</c:v>
                </c:pt>
                <c:pt idx="3559">
                  <c:v>3</c:v>
                </c:pt>
                <c:pt idx="3560">
                  <c:v>1</c:v>
                </c:pt>
                <c:pt idx="3561">
                  <c:v>1</c:v>
                </c:pt>
                <c:pt idx="3562">
                  <c:v>2</c:v>
                </c:pt>
                <c:pt idx="3563">
                  <c:v>5</c:v>
                </c:pt>
                <c:pt idx="3564">
                  <c:v>1</c:v>
                </c:pt>
                <c:pt idx="3565">
                  <c:v>6</c:v>
                </c:pt>
                <c:pt idx="3566">
                  <c:v>2</c:v>
                </c:pt>
                <c:pt idx="3567">
                  <c:v>4</c:v>
                </c:pt>
                <c:pt idx="3568">
                  <c:v>2</c:v>
                </c:pt>
                <c:pt idx="3569">
                  <c:v>2</c:v>
                </c:pt>
                <c:pt idx="3570">
                  <c:v>7</c:v>
                </c:pt>
                <c:pt idx="3571">
                  <c:v>1</c:v>
                </c:pt>
                <c:pt idx="3572">
                  <c:v>2</c:v>
                </c:pt>
                <c:pt idx="3573">
                  <c:v>3</c:v>
                </c:pt>
                <c:pt idx="3574">
                  <c:v>4</c:v>
                </c:pt>
                <c:pt idx="3575">
                  <c:v>4</c:v>
                </c:pt>
                <c:pt idx="3576">
                  <c:v>1</c:v>
                </c:pt>
                <c:pt idx="3577">
                  <c:v>1</c:v>
                </c:pt>
                <c:pt idx="3578">
                  <c:v>2</c:v>
                </c:pt>
                <c:pt idx="3579">
                  <c:v>1</c:v>
                </c:pt>
                <c:pt idx="3580">
                  <c:v>6</c:v>
                </c:pt>
                <c:pt idx="3581">
                  <c:v>2</c:v>
                </c:pt>
                <c:pt idx="3582">
                  <c:v>1</c:v>
                </c:pt>
                <c:pt idx="3583">
                  <c:v>2</c:v>
                </c:pt>
                <c:pt idx="3584">
                  <c:v>2</c:v>
                </c:pt>
                <c:pt idx="3585">
                  <c:v>1</c:v>
                </c:pt>
                <c:pt idx="3586">
                  <c:v>3</c:v>
                </c:pt>
                <c:pt idx="3587">
                  <c:v>3</c:v>
                </c:pt>
                <c:pt idx="3588">
                  <c:v>2</c:v>
                </c:pt>
                <c:pt idx="3589">
                  <c:v>4</c:v>
                </c:pt>
                <c:pt idx="3590">
                  <c:v>2</c:v>
                </c:pt>
                <c:pt idx="3591">
                  <c:v>1</c:v>
                </c:pt>
                <c:pt idx="3592">
                  <c:v>1</c:v>
                </c:pt>
                <c:pt idx="3593">
                  <c:v>1</c:v>
                </c:pt>
                <c:pt idx="3594">
                  <c:v>3</c:v>
                </c:pt>
                <c:pt idx="3595">
                  <c:v>2</c:v>
                </c:pt>
                <c:pt idx="3596">
                  <c:v>2</c:v>
                </c:pt>
                <c:pt idx="3597">
                  <c:v>1</c:v>
                </c:pt>
                <c:pt idx="3598">
                  <c:v>2</c:v>
                </c:pt>
                <c:pt idx="3599">
                  <c:v>3</c:v>
                </c:pt>
                <c:pt idx="3600">
                  <c:v>2</c:v>
                </c:pt>
                <c:pt idx="3601">
                  <c:v>2</c:v>
                </c:pt>
                <c:pt idx="3602">
                  <c:v>16</c:v>
                </c:pt>
                <c:pt idx="3603">
                  <c:v>2</c:v>
                </c:pt>
                <c:pt idx="3604">
                  <c:v>1</c:v>
                </c:pt>
                <c:pt idx="3605">
                  <c:v>2</c:v>
                </c:pt>
                <c:pt idx="3606">
                  <c:v>2</c:v>
                </c:pt>
                <c:pt idx="3607">
                  <c:v>4</c:v>
                </c:pt>
                <c:pt idx="3608">
                  <c:v>2</c:v>
                </c:pt>
                <c:pt idx="3609">
                  <c:v>1</c:v>
                </c:pt>
                <c:pt idx="3610">
                  <c:v>5</c:v>
                </c:pt>
                <c:pt idx="3611">
                  <c:v>5</c:v>
                </c:pt>
                <c:pt idx="3612">
                  <c:v>5</c:v>
                </c:pt>
                <c:pt idx="3613">
                  <c:v>1</c:v>
                </c:pt>
                <c:pt idx="3614">
                  <c:v>2</c:v>
                </c:pt>
                <c:pt idx="3615">
                  <c:v>7</c:v>
                </c:pt>
                <c:pt idx="3616">
                  <c:v>2</c:v>
                </c:pt>
                <c:pt idx="3617">
                  <c:v>1</c:v>
                </c:pt>
                <c:pt idx="3618">
                  <c:v>3</c:v>
                </c:pt>
                <c:pt idx="3619">
                  <c:v>5</c:v>
                </c:pt>
                <c:pt idx="3620">
                  <c:v>1</c:v>
                </c:pt>
                <c:pt idx="3621">
                  <c:v>1</c:v>
                </c:pt>
                <c:pt idx="3622">
                  <c:v>6</c:v>
                </c:pt>
                <c:pt idx="3623">
                  <c:v>1</c:v>
                </c:pt>
                <c:pt idx="3624">
                  <c:v>3</c:v>
                </c:pt>
                <c:pt idx="3625">
                  <c:v>4</c:v>
                </c:pt>
                <c:pt idx="3626">
                  <c:v>1</c:v>
                </c:pt>
                <c:pt idx="3627">
                  <c:v>1</c:v>
                </c:pt>
                <c:pt idx="3628">
                  <c:v>11</c:v>
                </c:pt>
                <c:pt idx="3629">
                  <c:v>1</c:v>
                </c:pt>
                <c:pt idx="3630">
                  <c:v>1</c:v>
                </c:pt>
                <c:pt idx="3631">
                  <c:v>1</c:v>
                </c:pt>
                <c:pt idx="3632">
                  <c:v>2</c:v>
                </c:pt>
                <c:pt idx="3633">
                  <c:v>7</c:v>
                </c:pt>
                <c:pt idx="3634">
                  <c:v>9</c:v>
                </c:pt>
                <c:pt idx="3635">
                  <c:v>12</c:v>
                </c:pt>
                <c:pt idx="3636">
                  <c:v>2</c:v>
                </c:pt>
                <c:pt idx="3637">
                  <c:v>10</c:v>
                </c:pt>
                <c:pt idx="3638">
                  <c:v>1</c:v>
                </c:pt>
                <c:pt idx="3639">
                  <c:v>13</c:v>
                </c:pt>
                <c:pt idx="3640">
                  <c:v>1</c:v>
                </c:pt>
                <c:pt idx="3641">
                  <c:v>3</c:v>
                </c:pt>
                <c:pt idx="3642">
                  <c:v>3</c:v>
                </c:pt>
                <c:pt idx="3643">
                  <c:v>4</c:v>
                </c:pt>
                <c:pt idx="3644">
                  <c:v>2</c:v>
                </c:pt>
                <c:pt idx="3645">
                  <c:v>2</c:v>
                </c:pt>
                <c:pt idx="3646">
                  <c:v>2</c:v>
                </c:pt>
                <c:pt idx="3647">
                  <c:v>2</c:v>
                </c:pt>
                <c:pt idx="3648">
                  <c:v>1</c:v>
                </c:pt>
                <c:pt idx="3649">
                  <c:v>9</c:v>
                </c:pt>
                <c:pt idx="3650">
                  <c:v>4</c:v>
                </c:pt>
                <c:pt idx="3651">
                  <c:v>2</c:v>
                </c:pt>
                <c:pt idx="3652">
                  <c:v>2</c:v>
                </c:pt>
                <c:pt idx="3653">
                  <c:v>1</c:v>
                </c:pt>
                <c:pt idx="3654">
                  <c:v>3</c:v>
                </c:pt>
                <c:pt idx="3655">
                  <c:v>1</c:v>
                </c:pt>
                <c:pt idx="3656">
                  <c:v>2</c:v>
                </c:pt>
                <c:pt idx="3657">
                  <c:v>1</c:v>
                </c:pt>
                <c:pt idx="3658">
                  <c:v>4</c:v>
                </c:pt>
                <c:pt idx="3659">
                  <c:v>1</c:v>
                </c:pt>
                <c:pt idx="3660">
                  <c:v>19</c:v>
                </c:pt>
                <c:pt idx="3661">
                  <c:v>1</c:v>
                </c:pt>
                <c:pt idx="3662">
                  <c:v>1</c:v>
                </c:pt>
                <c:pt idx="3663">
                  <c:v>2</c:v>
                </c:pt>
                <c:pt idx="3664">
                  <c:v>1</c:v>
                </c:pt>
                <c:pt idx="3665">
                  <c:v>1</c:v>
                </c:pt>
                <c:pt idx="3666">
                  <c:v>2</c:v>
                </c:pt>
                <c:pt idx="3667">
                  <c:v>1</c:v>
                </c:pt>
                <c:pt idx="3668">
                  <c:v>2</c:v>
                </c:pt>
                <c:pt idx="3669">
                  <c:v>6</c:v>
                </c:pt>
                <c:pt idx="3670">
                  <c:v>2</c:v>
                </c:pt>
                <c:pt idx="3671">
                  <c:v>2</c:v>
                </c:pt>
                <c:pt idx="3672">
                  <c:v>1</c:v>
                </c:pt>
                <c:pt idx="3673">
                  <c:v>2</c:v>
                </c:pt>
                <c:pt idx="3674">
                  <c:v>1</c:v>
                </c:pt>
                <c:pt idx="3675">
                  <c:v>6</c:v>
                </c:pt>
                <c:pt idx="3676">
                  <c:v>2</c:v>
                </c:pt>
                <c:pt idx="3677">
                  <c:v>2</c:v>
                </c:pt>
                <c:pt idx="3678">
                  <c:v>20</c:v>
                </c:pt>
                <c:pt idx="3679">
                  <c:v>2</c:v>
                </c:pt>
                <c:pt idx="3680">
                  <c:v>1</c:v>
                </c:pt>
                <c:pt idx="3681">
                  <c:v>6</c:v>
                </c:pt>
                <c:pt idx="3682">
                  <c:v>1</c:v>
                </c:pt>
                <c:pt idx="3683">
                  <c:v>1</c:v>
                </c:pt>
                <c:pt idx="3684">
                  <c:v>1</c:v>
                </c:pt>
                <c:pt idx="3685">
                  <c:v>2</c:v>
                </c:pt>
                <c:pt idx="3686">
                  <c:v>1</c:v>
                </c:pt>
                <c:pt idx="3687">
                  <c:v>4</c:v>
                </c:pt>
                <c:pt idx="3688">
                  <c:v>2</c:v>
                </c:pt>
                <c:pt idx="3689">
                  <c:v>1</c:v>
                </c:pt>
                <c:pt idx="3690">
                  <c:v>1</c:v>
                </c:pt>
                <c:pt idx="3691">
                  <c:v>2</c:v>
                </c:pt>
                <c:pt idx="3692">
                  <c:v>2</c:v>
                </c:pt>
                <c:pt idx="3693">
                  <c:v>2</c:v>
                </c:pt>
                <c:pt idx="3694">
                  <c:v>2</c:v>
                </c:pt>
                <c:pt idx="3695">
                  <c:v>1</c:v>
                </c:pt>
                <c:pt idx="3696">
                  <c:v>2</c:v>
                </c:pt>
                <c:pt idx="3697">
                  <c:v>1</c:v>
                </c:pt>
                <c:pt idx="3698">
                  <c:v>3</c:v>
                </c:pt>
                <c:pt idx="3699">
                  <c:v>2</c:v>
                </c:pt>
                <c:pt idx="3700">
                  <c:v>10</c:v>
                </c:pt>
                <c:pt idx="3701">
                  <c:v>2</c:v>
                </c:pt>
                <c:pt idx="3702">
                  <c:v>1</c:v>
                </c:pt>
                <c:pt idx="3703">
                  <c:v>2</c:v>
                </c:pt>
                <c:pt idx="3704">
                  <c:v>1</c:v>
                </c:pt>
                <c:pt idx="3705">
                  <c:v>1</c:v>
                </c:pt>
                <c:pt idx="3706">
                  <c:v>2</c:v>
                </c:pt>
                <c:pt idx="3707">
                  <c:v>1</c:v>
                </c:pt>
                <c:pt idx="3708">
                  <c:v>2</c:v>
                </c:pt>
                <c:pt idx="3709">
                  <c:v>1</c:v>
                </c:pt>
                <c:pt idx="3710">
                  <c:v>6</c:v>
                </c:pt>
                <c:pt idx="3711">
                  <c:v>8</c:v>
                </c:pt>
                <c:pt idx="3712">
                  <c:v>13</c:v>
                </c:pt>
                <c:pt idx="3713">
                  <c:v>6</c:v>
                </c:pt>
                <c:pt idx="3714">
                  <c:v>1</c:v>
                </c:pt>
                <c:pt idx="3715">
                  <c:v>1</c:v>
                </c:pt>
                <c:pt idx="3716">
                  <c:v>2</c:v>
                </c:pt>
                <c:pt idx="3717">
                  <c:v>2</c:v>
                </c:pt>
                <c:pt idx="3718">
                  <c:v>1</c:v>
                </c:pt>
                <c:pt idx="3719">
                  <c:v>2</c:v>
                </c:pt>
                <c:pt idx="3720">
                  <c:v>6</c:v>
                </c:pt>
                <c:pt idx="3721">
                  <c:v>2</c:v>
                </c:pt>
                <c:pt idx="3722">
                  <c:v>2</c:v>
                </c:pt>
                <c:pt idx="3723">
                  <c:v>2</c:v>
                </c:pt>
                <c:pt idx="3724">
                  <c:v>1</c:v>
                </c:pt>
                <c:pt idx="3725">
                  <c:v>3</c:v>
                </c:pt>
                <c:pt idx="3726">
                  <c:v>3</c:v>
                </c:pt>
                <c:pt idx="3727">
                  <c:v>8</c:v>
                </c:pt>
                <c:pt idx="3728">
                  <c:v>1</c:v>
                </c:pt>
                <c:pt idx="3729">
                  <c:v>4</c:v>
                </c:pt>
                <c:pt idx="3730">
                  <c:v>1</c:v>
                </c:pt>
                <c:pt idx="3731">
                  <c:v>4</c:v>
                </c:pt>
                <c:pt idx="3732">
                  <c:v>5</c:v>
                </c:pt>
                <c:pt idx="3733">
                  <c:v>2</c:v>
                </c:pt>
                <c:pt idx="3734">
                  <c:v>1</c:v>
                </c:pt>
                <c:pt idx="3735">
                  <c:v>1</c:v>
                </c:pt>
                <c:pt idx="3736">
                  <c:v>3</c:v>
                </c:pt>
                <c:pt idx="3737">
                  <c:v>2</c:v>
                </c:pt>
                <c:pt idx="3738">
                  <c:v>2</c:v>
                </c:pt>
                <c:pt idx="3739">
                  <c:v>5</c:v>
                </c:pt>
                <c:pt idx="3740">
                  <c:v>3</c:v>
                </c:pt>
                <c:pt idx="3741">
                  <c:v>2</c:v>
                </c:pt>
                <c:pt idx="3742">
                  <c:v>2</c:v>
                </c:pt>
                <c:pt idx="3743">
                  <c:v>2</c:v>
                </c:pt>
                <c:pt idx="3744">
                  <c:v>1</c:v>
                </c:pt>
                <c:pt idx="3745">
                  <c:v>2</c:v>
                </c:pt>
                <c:pt idx="3746">
                  <c:v>3</c:v>
                </c:pt>
                <c:pt idx="3747">
                  <c:v>1</c:v>
                </c:pt>
                <c:pt idx="3748">
                  <c:v>2</c:v>
                </c:pt>
                <c:pt idx="3749">
                  <c:v>1</c:v>
                </c:pt>
                <c:pt idx="3750">
                  <c:v>1</c:v>
                </c:pt>
                <c:pt idx="3751">
                  <c:v>14</c:v>
                </c:pt>
                <c:pt idx="3752">
                  <c:v>5</c:v>
                </c:pt>
                <c:pt idx="3753">
                  <c:v>2</c:v>
                </c:pt>
                <c:pt idx="3754">
                  <c:v>2</c:v>
                </c:pt>
                <c:pt idx="3755">
                  <c:v>1</c:v>
                </c:pt>
                <c:pt idx="3756">
                  <c:v>4</c:v>
                </c:pt>
                <c:pt idx="3757">
                  <c:v>2</c:v>
                </c:pt>
                <c:pt idx="3758">
                  <c:v>1</c:v>
                </c:pt>
                <c:pt idx="3759">
                  <c:v>1</c:v>
                </c:pt>
                <c:pt idx="3760">
                  <c:v>2</c:v>
                </c:pt>
                <c:pt idx="3761">
                  <c:v>1</c:v>
                </c:pt>
                <c:pt idx="3762">
                  <c:v>2</c:v>
                </c:pt>
                <c:pt idx="3763">
                  <c:v>1</c:v>
                </c:pt>
                <c:pt idx="3764">
                  <c:v>1</c:v>
                </c:pt>
                <c:pt idx="3765">
                  <c:v>2</c:v>
                </c:pt>
                <c:pt idx="3766">
                  <c:v>2</c:v>
                </c:pt>
                <c:pt idx="3767">
                  <c:v>44</c:v>
                </c:pt>
                <c:pt idx="3768">
                  <c:v>1</c:v>
                </c:pt>
                <c:pt idx="3769">
                  <c:v>2</c:v>
                </c:pt>
                <c:pt idx="3770">
                  <c:v>3</c:v>
                </c:pt>
                <c:pt idx="3771">
                  <c:v>7</c:v>
                </c:pt>
                <c:pt idx="3772">
                  <c:v>1</c:v>
                </c:pt>
                <c:pt idx="3773">
                  <c:v>2</c:v>
                </c:pt>
                <c:pt idx="3774">
                  <c:v>3</c:v>
                </c:pt>
                <c:pt idx="3775">
                  <c:v>3</c:v>
                </c:pt>
                <c:pt idx="3776">
                  <c:v>2</c:v>
                </c:pt>
                <c:pt idx="3777">
                  <c:v>1</c:v>
                </c:pt>
                <c:pt idx="3778">
                  <c:v>5</c:v>
                </c:pt>
                <c:pt idx="3779">
                  <c:v>6</c:v>
                </c:pt>
                <c:pt idx="3780">
                  <c:v>1</c:v>
                </c:pt>
                <c:pt idx="3781">
                  <c:v>1</c:v>
                </c:pt>
                <c:pt idx="3782">
                  <c:v>2</c:v>
                </c:pt>
                <c:pt idx="3783">
                  <c:v>1</c:v>
                </c:pt>
                <c:pt idx="3784">
                  <c:v>1</c:v>
                </c:pt>
                <c:pt idx="3785">
                  <c:v>1</c:v>
                </c:pt>
                <c:pt idx="3786">
                  <c:v>13</c:v>
                </c:pt>
                <c:pt idx="3787">
                  <c:v>1</c:v>
                </c:pt>
                <c:pt idx="3788">
                  <c:v>1</c:v>
                </c:pt>
                <c:pt idx="3789">
                  <c:v>1</c:v>
                </c:pt>
                <c:pt idx="3790">
                  <c:v>2</c:v>
                </c:pt>
                <c:pt idx="3791">
                  <c:v>1</c:v>
                </c:pt>
                <c:pt idx="3792">
                  <c:v>1</c:v>
                </c:pt>
                <c:pt idx="3793">
                  <c:v>4</c:v>
                </c:pt>
                <c:pt idx="3794">
                  <c:v>1</c:v>
                </c:pt>
                <c:pt idx="3795">
                  <c:v>3</c:v>
                </c:pt>
                <c:pt idx="3796">
                  <c:v>2</c:v>
                </c:pt>
                <c:pt idx="3797">
                  <c:v>2</c:v>
                </c:pt>
                <c:pt idx="3798">
                  <c:v>1</c:v>
                </c:pt>
                <c:pt idx="3799">
                  <c:v>1</c:v>
                </c:pt>
                <c:pt idx="3800">
                  <c:v>4</c:v>
                </c:pt>
                <c:pt idx="3801">
                  <c:v>2</c:v>
                </c:pt>
                <c:pt idx="3802">
                  <c:v>1</c:v>
                </c:pt>
                <c:pt idx="3803">
                  <c:v>7</c:v>
                </c:pt>
                <c:pt idx="3804">
                  <c:v>1</c:v>
                </c:pt>
                <c:pt idx="3805">
                  <c:v>8</c:v>
                </c:pt>
                <c:pt idx="3806">
                  <c:v>17</c:v>
                </c:pt>
                <c:pt idx="3807">
                  <c:v>1</c:v>
                </c:pt>
                <c:pt idx="3808">
                  <c:v>4</c:v>
                </c:pt>
                <c:pt idx="3809">
                  <c:v>1</c:v>
                </c:pt>
                <c:pt idx="3810">
                  <c:v>2</c:v>
                </c:pt>
                <c:pt idx="3811">
                  <c:v>2</c:v>
                </c:pt>
                <c:pt idx="3812">
                  <c:v>6</c:v>
                </c:pt>
                <c:pt idx="3813">
                  <c:v>1</c:v>
                </c:pt>
                <c:pt idx="3814">
                  <c:v>2</c:v>
                </c:pt>
                <c:pt idx="3815">
                  <c:v>2</c:v>
                </c:pt>
                <c:pt idx="3816">
                  <c:v>1</c:v>
                </c:pt>
                <c:pt idx="3817">
                  <c:v>1</c:v>
                </c:pt>
                <c:pt idx="3818">
                  <c:v>6</c:v>
                </c:pt>
                <c:pt idx="3819">
                  <c:v>3</c:v>
                </c:pt>
                <c:pt idx="3820">
                  <c:v>15</c:v>
                </c:pt>
                <c:pt idx="3821">
                  <c:v>5</c:v>
                </c:pt>
                <c:pt idx="3822">
                  <c:v>2</c:v>
                </c:pt>
                <c:pt idx="3823">
                  <c:v>2</c:v>
                </c:pt>
                <c:pt idx="3824">
                  <c:v>2</c:v>
                </c:pt>
                <c:pt idx="3825">
                  <c:v>6</c:v>
                </c:pt>
                <c:pt idx="3826">
                  <c:v>2</c:v>
                </c:pt>
                <c:pt idx="3827">
                  <c:v>1</c:v>
                </c:pt>
                <c:pt idx="3828">
                  <c:v>2</c:v>
                </c:pt>
                <c:pt idx="3829">
                  <c:v>1</c:v>
                </c:pt>
                <c:pt idx="3830">
                  <c:v>1</c:v>
                </c:pt>
                <c:pt idx="3831">
                  <c:v>3</c:v>
                </c:pt>
                <c:pt idx="3832">
                  <c:v>1</c:v>
                </c:pt>
                <c:pt idx="3833">
                  <c:v>3</c:v>
                </c:pt>
                <c:pt idx="3834">
                  <c:v>1</c:v>
                </c:pt>
                <c:pt idx="3835">
                  <c:v>3</c:v>
                </c:pt>
                <c:pt idx="3836">
                  <c:v>2</c:v>
                </c:pt>
                <c:pt idx="3837">
                  <c:v>3</c:v>
                </c:pt>
                <c:pt idx="3838">
                  <c:v>1</c:v>
                </c:pt>
                <c:pt idx="3839">
                  <c:v>4</c:v>
                </c:pt>
                <c:pt idx="3840">
                  <c:v>2</c:v>
                </c:pt>
                <c:pt idx="3841">
                  <c:v>2</c:v>
                </c:pt>
                <c:pt idx="3842">
                  <c:v>5</c:v>
                </c:pt>
                <c:pt idx="3843">
                  <c:v>1</c:v>
                </c:pt>
                <c:pt idx="3844">
                  <c:v>2</c:v>
                </c:pt>
                <c:pt idx="3845">
                  <c:v>4</c:v>
                </c:pt>
                <c:pt idx="3846">
                  <c:v>2</c:v>
                </c:pt>
                <c:pt idx="3847">
                  <c:v>1</c:v>
                </c:pt>
                <c:pt idx="3848">
                  <c:v>9</c:v>
                </c:pt>
                <c:pt idx="3849">
                  <c:v>3</c:v>
                </c:pt>
                <c:pt idx="3850">
                  <c:v>5</c:v>
                </c:pt>
                <c:pt idx="3851">
                  <c:v>1</c:v>
                </c:pt>
                <c:pt idx="3852">
                  <c:v>2</c:v>
                </c:pt>
                <c:pt idx="3853">
                  <c:v>4</c:v>
                </c:pt>
                <c:pt idx="3854">
                  <c:v>1</c:v>
                </c:pt>
                <c:pt idx="3855">
                  <c:v>2</c:v>
                </c:pt>
                <c:pt idx="3856">
                  <c:v>4</c:v>
                </c:pt>
                <c:pt idx="3857">
                  <c:v>3</c:v>
                </c:pt>
                <c:pt idx="3858">
                  <c:v>2</c:v>
                </c:pt>
                <c:pt idx="3859">
                  <c:v>6</c:v>
                </c:pt>
                <c:pt idx="3860">
                  <c:v>2</c:v>
                </c:pt>
                <c:pt idx="3861">
                  <c:v>3</c:v>
                </c:pt>
                <c:pt idx="3862">
                  <c:v>2</c:v>
                </c:pt>
                <c:pt idx="3863">
                  <c:v>1</c:v>
                </c:pt>
                <c:pt idx="3864">
                  <c:v>2</c:v>
                </c:pt>
                <c:pt idx="3865">
                  <c:v>3</c:v>
                </c:pt>
                <c:pt idx="3866">
                  <c:v>2</c:v>
                </c:pt>
                <c:pt idx="3867">
                  <c:v>5</c:v>
                </c:pt>
                <c:pt idx="3868">
                  <c:v>1</c:v>
                </c:pt>
                <c:pt idx="3869">
                  <c:v>5</c:v>
                </c:pt>
                <c:pt idx="3870">
                  <c:v>2</c:v>
                </c:pt>
                <c:pt idx="3871">
                  <c:v>8</c:v>
                </c:pt>
                <c:pt idx="3872">
                  <c:v>5</c:v>
                </c:pt>
                <c:pt idx="3873">
                  <c:v>1</c:v>
                </c:pt>
                <c:pt idx="3874">
                  <c:v>2</c:v>
                </c:pt>
                <c:pt idx="3875">
                  <c:v>3</c:v>
                </c:pt>
                <c:pt idx="3876">
                  <c:v>1</c:v>
                </c:pt>
                <c:pt idx="3877">
                  <c:v>1</c:v>
                </c:pt>
                <c:pt idx="3878">
                  <c:v>2</c:v>
                </c:pt>
                <c:pt idx="3879">
                  <c:v>2</c:v>
                </c:pt>
                <c:pt idx="3880">
                  <c:v>1</c:v>
                </c:pt>
                <c:pt idx="3881">
                  <c:v>1</c:v>
                </c:pt>
                <c:pt idx="3882">
                  <c:v>3</c:v>
                </c:pt>
                <c:pt idx="3883">
                  <c:v>3</c:v>
                </c:pt>
                <c:pt idx="3884">
                  <c:v>1</c:v>
                </c:pt>
                <c:pt idx="3885">
                  <c:v>1</c:v>
                </c:pt>
                <c:pt idx="3886">
                  <c:v>2</c:v>
                </c:pt>
                <c:pt idx="3887">
                  <c:v>1</c:v>
                </c:pt>
                <c:pt idx="3888">
                  <c:v>2</c:v>
                </c:pt>
                <c:pt idx="3889">
                  <c:v>2</c:v>
                </c:pt>
                <c:pt idx="3890">
                  <c:v>6</c:v>
                </c:pt>
                <c:pt idx="3891">
                  <c:v>1</c:v>
                </c:pt>
                <c:pt idx="3892">
                  <c:v>8</c:v>
                </c:pt>
                <c:pt idx="3893">
                  <c:v>1</c:v>
                </c:pt>
                <c:pt idx="3894">
                  <c:v>1</c:v>
                </c:pt>
                <c:pt idx="3895">
                  <c:v>1</c:v>
                </c:pt>
                <c:pt idx="3896">
                  <c:v>2</c:v>
                </c:pt>
                <c:pt idx="3897">
                  <c:v>1</c:v>
                </c:pt>
                <c:pt idx="3898">
                  <c:v>3</c:v>
                </c:pt>
                <c:pt idx="3899">
                  <c:v>2</c:v>
                </c:pt>
                <c:pt idx="3900">
                  <c:v>1</c:v>
                </c:pt>
                <c:pt idx="3901">
                  <c:v>4</c:v>
                </c:pt>
                <c:pt idx="3902">
                  <c:v>1</c:v>
                </c:pt>
                <c:pt idx="3903">
                  <c:v>2</c:v>
                </c:pt>
                <c:pt idx="3904">
                  <c:v>3</c:v>
                </c:pt>
                <c:pt idx="3905">
                  <c:v>2</c:v>
                </c:pt>
                <c:pt idx="3906">
                  <c:v>2</c:v>
                </c:pt>
                <c:pt idx="3907">
                  <c:v>1</c:v>
                </c:pt>
                <c:pt idx="3908">
                  <c:v>1</c:v>
                </c:pt>
                <c:pt idx="3909">
                  <c:v>1</c:v>
                </c:pt>
                <c:pt idx="3910">
                  <c:v>2</c:v>
                </c:pt>
                <c:pt idx="3911">
                  <c:v>2</c:v>
                </c:pt>
                <c:pt idx="3912">
                  <c:v>2</c:v>
                </c:pt>
                <c:pt idx="3913">
                  <c:v>4</c:v>
                </c:pt>
                <c:pt idx="3914">
                  <c:v>6</c:v>
                </c:pt>
                <c:pt idx="3915">
                  <c:v>2</c:v>
                </c:pt>
                <c:pt idx="3916">
                  <c:v>3</c:v>
                </c:pt>
                <c:pt idx="3917">
                  <c:v>2</c:v>
                </c:pt>
                <c:pt idx="3918">
                  <c:v>2</c:v>
                </c:pt>
                <c:pt idx="3919">
                  <c:v>1</c:v>
                </c:pt>
                <c:pt idx="3920">
                  <c:v>1</c:v>
                </c:pt>
                <c:pt idx="3921">
                  <c:v>1</c:v>
                </c:pt>
                <c:pt idx="3922">
                  <c:v>1</c:v>
                </c:pt>
                <c:pt idx="3923">
                  <c:v>1</c:v>
                </c:pt>
                <c:pt idx="3924">
                  <c:v>1</c:v>
                </c:pt>
                <c:pt idx="3925">
                  <c:v>12</c:v>
                </c:pt>
                <c:pt idx="3926">
                  <c:v>6</c:v>
                </c:pt>
                <c:pt idx="3927">
                  <c:v>4</c:v>
                </c:pt>
                <c:pt idx="3928">
                  <c:v>1</c:v>
                </c:pt>
                <c:pt idx="3929">
                  <c:v>1</c:v>
                </c:pt>
                <c:pt idx="3930">
                  <c:v>5</c:v>
                </c:pt>
                <c:pt idx="3931">
                  <c:v>1</c:v>
                </c:pt>
                <c:pt idx="3932">
                  <c:v>4</c:v>
                </c:pt>
                <c:pt idx="3933">
                  <c:v>1</c:v>
                </c:pt>
                <c:pt idx="3934">
                  <c:v>4</c:v>
                </c:pt>
                <c:pt idx="3935">
                  <c:v>2</c:v>
                </c:pt>
                <c:pt idx="3936">
                  <c:v>1</c:v>
                </c:pt>
                <c:pt idx="3937">
                  <c:v>2</c:v>
                </c:pt>
                <c:pt idx="3938">
                  <c:v>5</c:v>
                </c:pt>
                <c:pt idx="3939">
                  <c:v>2</c:v>
                </c:pt>
                <c:pt idx="3940">
                  <c:v>1</c:v>
                </c:pt>
                <c:pt idx="3941">
                  <c:v>1</c:v>
                </c:pt>
                <c:pt idx="3942">
                  <c:v>2</c:v>
                </c:pt>
                <c:pt idx="3943">
                  <c:v>1</c:v>
                </c:pt>
                <c:pt idx="3944">
                  <c:v>2</c:v>
                </c:pt>
                <c:pt idx="3945">
                  <c:v>1</c:v>
                </c:pt>
                <c:pt idx="3946">
                  <c:v>1</c:v>
                </c:pt>
                <c:pt idx="3947">
                  <c:v>4</c:v>
                </c:pt>
                <c:pt idx="3948">
                  <c:v>1</c:v>
                </c:pt>
                <c:pt idx="3949">
                  <c:v>1</c:v>
                </c:pt>
                <c:pt idx="3950">
                  <c:v>1</c:v>
                </c:pt>
                <c:pt idx="3951">
                  <c:v>1</c:v>
                </c:pt>
                <c:pt idx="3952">
                  <c:v>4</c:v>
                </c:pt>
                <c:pt idx="3953">
                  <c:v>1</c:v>
                </c:pt>
                <c:pt idx="3954">
                  <c:v>6</c:v>
                </c:pt>
                <c:pt idx="3955">
                  <c:v>3</c:v>
                </c:pt>
                <c:pt idx="3956">
                  <c:v>3</c:v>
                </c:pt>
                <c:pt idx="3957">
                  <c:v>3</c:v>
                </c:pt>
                <c:pt idx="3958">
                  <c:v>2</c:v>
                </c:pt>
                <c:pt idx="3959">
                  <c:v>6</c:v>
                </c:pt>
                <c:pt idx="3960">
                  <c:v>4</c:v>
                </c:pt>
                <c:pt idx="3961">
                  <c:v>1</c:v>
                </c:pt>
                <c:pt idx="3962">
                  <c:v>1</c:v>
                </c:pt>
                <c:pt idx="3963">
                  <c:v>2</c:v>
                </c:pt>
                <c:pt idx="3964">
                  <c:v>4</c:v>
                </c:pt>
                <c:pt idx="3965">
                  <c:v>1</c:v>
                </c:pt>
                <c:pt idx="3966">
                  <c:v>6</c:v>
                </c:pt>
                <c:pt idx="3967">
                  <c:v>3</c:v>
                </c:pt>
                <c:pt idx="3968">
                  <c:v>4</c:v>
                </c:pt>
                <c:pt idx="3969">
                  <c:v>1</c:v>
                </c:pt>
                <c:pt idx="3970">
                  <c:v>2</c:v>
                </c:pt>
                <c:pt idx="3971">
                  <c:v>1</c:v>
                </c:pt>
                <c:pt idx="3972">
                  <c:v>3</c:v>
                </c:pt>
                <c:pt idx="3973">
                  <c:v>2</c:v>
                </c:pt>
                <c:pt idx="3974">
                  <c:v>2</c:v>
                </c:pt>
                <c:pt idx="3975">
                  <c:v>2</c:v>
                </c:pt>
                <c:pt idx="3976">
                  <c:v>2</c:v>
                </c:pt>
                <c:pt idx="3977">
                  <c:v>5</c:v>
                </c:pt>
                <c:pt idx="3978">
                  <c:v>5</c:v>
                </c:pt>
                <c:pt idx="3979">
                  <c:v>1</c:v>
                </c:pt>
                <c:pt idx="3980">
                  <c:v>11</c:v>
                </c:pt>
                <c:pt idx="3981">
                  <c:v>1</c:v>
                </c:pt>
                <c:pt idx="3982">
                  <c:v>4</c:v>
                </c:pt>
                <c:pt idx="3983">
                  <c:v>2</c:v>
                </c:pt>
                <c:pt idx="3984">
                  <c:v>2</c:v>
                </c:pt>
                <c:pt idx="3985">
                  <c:v>2</c:v>
                </c:pt>
                <c:pt idx="3986">
                  <c:v>24</c:v>
                </c:pt>
                <c:pt idx="3987">
                  <c:v>1</c:v>
                </c:pt>
                <c:pt idx="3988">
                  <c:v>1</c:v>
                </c:pt>
                <c:pt idx="3989">
                  <c:v>1</c:v>
                </c:pt>
                <c:pt idx="3990">
                  <c:v>6</c:v>
                </c:pt>
                <c:pt idx="3991">
                  <c:v>2</c:v>
                </c:pt>
                <c:pt idx="3992">
                  <c:v>3</c:v>
                </c:pt>
                <c:pt idx="3993">
                  <c:v>3</c:v>
                </c:pt>
                <c:pt idx="3994">
                  <c:v>1</c:v>
                </c:pt>
                <c:pt idx="3995">
                  <c:v>1</c:v>
                </c:pt>
                <c:pt idx="3996">
                  <c:v>1</c:v>
                </c:pt>
                <c:pt idx="3997">
                  <c:v>1</c:v>
                </c:pt>
                <c:pt idx="3998">
                  <c:v>1</c:v>
                </c:pt>
                <c:pt idx="3999">
                  <c:v>3</c:v>
                </c:pt>
                <c:pt idx="4000">
                  <c:v>3</c:v>
                </c:pt>
                <c:pt idx="4001">
                  <c:v>10</c:v>
                </c:pt>
                <c:pt idx="4002">
                  <c:v>1</c:v>
                </c:pt>
                <c:pt idx="4003">
                  <c:v>2</c:v>
                </c:pt>
                <c:pt idx="4004">
                  <c:v>1</c:v>
                </c:pt>
                <c:pt idx="4005">
                  <c:v>1</c:v>
                </c:pt>
                <c:pt idx="4006">
                  <c:v>3</c:v>
                </c:pt>
                <c:pt idx="4007">
                  <c:v>4</c:v>
                </c:pt>
                <c:pt idx="4008">
                  <c:v>1</c:v>
                </c:pt>
                <c:pt idx="4009">
                  <c:v>1</c:v>
                </c:pt>
                <c:pt idx="4010">
                  <c:v>1</c:v>
                </c:pt>
                <c:pt idx="4011">
                  <c:v>1</c:v>
                </c:pt>
                <c:pt idx="4012">
                  <c:v>1</c:v>
                </c:pt>
                <c:pt idx="4013">
                  <c:v>2</c:v>
                </c:pt>
                <c:pt idx="4014">
                  <c:v>4</c:v>
                </c:pt>
                <c:pt idx="4015">
                  <c:v>8</c:v>
                </c:pt>
                <c:pt idx="4016">
                  <c:v>2</c:v>
                </c:pt>
                <c:pt idx="4017">
                  <c:v>10</c:v>
                </c:pt>
                <c:pt idx="4018">
                  <c:v>3</c:v>
                </c:pt>
                <c:pt idx="4019">
                  <c:v>3</c:v>
                </c:pt>
                <c:pt idx="4020">
                  <c:v>2</c:v>
                </c:pt>
                <c:pt idx="4021">
                  <c:v>1</c:v>
                </c:pt>
                <c:pt idx="4022">
                  <c:v>2</c:v>
                </c:pt>
                <c:pt idx="4023">
                  <c:v>2</c:v>
                </c:pt>
                <c:pt idx="4024">
                  <c:v>1</c:v>
                </c:pt>
                <c:pt idx="4025">
                  <c:v>1</c:v>
                </c:pt>
                <c:pt idx="4026">
                  <c:v>6</c:v>
                </c:pt>
                <c:pt idx="4027">
                  <c:v>4</c:v>
                </c:pt>
                <c:pt idx="4028">
                  <c:v>1</c:v>
                </c:pt>
                <c:pt idx="4029">
                  <c:v>2</c:v>
                </c:pt>
                <c:pt idx="4030">
                  <c:v>2</c:v>
                </c:pt>
                <c:pt idx="4031">
                  <c:v>1</c:v>
                </c:pt>
                <c:pt idx="4032">
                  <c:v>1</c:v>
                </c:pt>
                <c:pt idx="4033">
                  <c:v>2</c:v>
                </c:pt>
                <c:pt idx="4034">
                  <c:v>9</c:v>
                </c:pt>
                <c:pt idx="4035">
                  <c:v>5</c:v>
                </c:pt>
                <c:pt idx="4036">
                  <c:v>2</c:v>
                </c:pt>
                <c:pt idx="4037">
                  <c:v>1</c:v>
                </c:pt>
                <c:pt idx="4038">
                  <c:v>3</c:v>
                </c:pt>
                <c:pt idx="4039">
                  <c:v>6</c:v>
                </c:pt>
                <c:pt idx="4040">
                  <c:v>5</c:v>
                </c:pt>
                <c:pt idx="4041">
                  <c:v>1</c:v>
                </c:pt>
                <c:pt idx="4042">
                  <c:v>3</c:v>
                </c:pt>
                <c:pt idx="4043">
                  <c:v>1</c:v>
                </c:pt>
                <c:pt idx="4044">
                  <c:v>3</c:v>
                </c:pt>
                <c:pt idx="4045">
                  <c:v>2</c:v>
                </c:pt>
                <c:pt idx="4046">
                  <c:v>29</c:v>
                </c:pt>
                <c:pt idx="4047">
                  <c:v>1</c:v>
                </c:pt>
                <c:pt idx="4048">
                  <c:v>2</c:v>
                </c:pt>
                <c:pt idx="4049">
                  <c:v>1</c:v>
                </c:pt>
                <c:pt idx="4050">
                  <c:v>2</c:v>
                </c:pt>
                <c:pt idx="4051">
                  <c:v>1</c:v>
                </c:pt>
                <c:pt idx="4052">
                  <c:v>1</c:v>
                </c:pt>
                <c:pt idx="4053">
                  <c:v>1</c:v>
                </c:pt>
                <c:pt idx="4054">
                  <c:v>3</c:v>
                </c:pt>
                <c:pt idx="4055">
                  <c:v>1</c:v>
                </c:pt>
                <c:pt idx="4056">
                  <c:v>1</c:v>
                </c:pt>
                <c:pt idx="4057">
                  <c:v>1</c:v>
                </c:pt>
                <c:pt idx="4058">
                  <c:v>3</c:v>
                </c:pt>
                <c:pt idx="4059">
                  <c:v>2</c:v>
                </c:pt>
                <c:pt idx="4060">
                  <c:v>1</c:v>
                </c:pt>
                <c:pt idx="4061">
                  <c:v>1</c:v>
                </c:pt>
                <c:pt idx="4062">
                  <c:v>4</c:v>
                </c:pt>
                <c:pt idx="4063">
                  <c:v>1</c:v>
                </c:pt>
                <c:pt idx="4064">
                  <c:v>2</c:v>
                </c:pt>
                <c:pt idx="4065">
                  <c:v>1</c:v>
                </c:pt>
                <c:pt idx="4066">
                  <c:v>1</c:v>
                </c:pt>
                <c:pt idx="4067">
                  <c:v>1</c:v>
                </c:pt>
                <c:pt idx="4068">
                  <c:v>4</c:v>
                </c:pt>
                <c:pt idx="4069">
                  <c:v>1</c:v>
                </c:pt>
                <c:pt idx="4070">
                  <c:v>1</c:v>
                </c:pt>
                <c:pt idx="4071">
                  <c:v>1</c:v>
                </c:pt>
                <c:pt idx="4072">
                  <c:v>2</c:v>
                </c:pt>
                <c:pt idx="4073">
                  <c:v>4</c:v>
                </c:pt>
                <c:pt idx="4074">
                  <c:v>13</c:v>
                </c:pt>
                <c:pt idx="4075">
                  <c:v>1</c:v>
                </c:pt>
                <c:pt idx="4076">
                  <c:v>3</c:v>
                </c:pt>
                <c:pt idx="4077">
                  <c:v>6</c:v>
                </c:pt>
                <c:pt idx="4078">
                  <c:v>2</c:v>
                </c:pt>
                <c:pt idx="4079">
                  <c:v>5</c:v>
                </c:pt>
                <c:pt idx="4080">
                  <c:v>1</c:v>
                </c:pt>
                <c:pt idx="4081">
                  <c:v>3</c:v>
                </c:pt>
                <c:pt idx="4082">
                  <c:v>1</c:v>
                </c:pt>
                <c:pt idx="4083">
                  <c:v>2</c:v>
                </c:pt>
                <c:pt idx="4084">
                  <c:v>3</c:v>
                </c:pt>
                <c:pt idx="4085">
                  <c:v>32</c:v>
                </c:pt>
                <c:pt idx="4086">
                  <c:v>1</c:v>
                </c:pt>
                <c:pt idx="4087">
                  <c:v>2</c:v>
                </c:pt>
                <c:pt idx="4088">
                  <c:v>9</c:v>
                </c:pt>
                <c:pt idx="4089">
                  <c:v>2</c:v>
                </c:pt>
                <c:pt idx="4090">
                  <c:v>1</c:v>
                </c:pt>
                <c:pt idx="4091">
                  <c:v>2</c:v>
                </c:pt>
                <c:pt idx="4092">
                  <c:v>13</c:v>
                </c:pt>
                <c:pt idx="4093">
                  <c:v>1</c:v>
                </c:pt>
                <c:pt idx="4094">
                  <c:v>2</c:v>
                </c:pt>
                <c:pt idx="4095">
                  <c:v>2</c:v>
                </c:pt>
                <c:pt idx="4096">
                  <c:v>2</c:v>
                </c:pt>
                <c:pt idx="4097">
                  <c:v>3</c:v>
                </c:pt>
                <c:pt idx="4098">
                  <c:v>3</c:v>
                </c:pt>
                <c:pt idx="4099">
                  <c:v>2</c:v>
                </c:pt>
                <c:pt idx="4100">
                  <c:v>1</c:v>
                </c:pt>
                <c:pt idx="4101">
                  <c:v>13</c:v>
                </c:pt>
                <c:pt idx="4102">
                  <c:v>2</c:v>
                </c:pt>
                <c:pt idx="4103">
                  <c:v>10</c:v>
                </c:pt>
                <c:pt idx="4104">
                  <c:v>5</c:v>
                </c:pt>
                <c:pt idx="4105">
                  <c:v>2</c:v>
                </c:pt>
                <c:pt idx="4106">
                  <c:v>1</c:v>
                </c:pt>
                <c:pt idx="4107">
                  <c:v>1</c:v>
                </c:pt>
                <c:pt idx="4108">
                  <c:v>1</c:v>
                </c:pt>
                <c:pt idx="4109">
                  <c:v>3</c:v>
                </c:pt>
                <c:pt idx="4110">
                  <c:v>1</c:v>
                </c:pt>
                <c:pt idx="4111">
                  <c:v>3</c:v>
                </c:pt>
                <c:pt idx="4112">
                  <c:v>1</c:v>
                </c:pt>
                <c:pt idx="4113">
                  <c:v>3</c:v>
                </c:pt>
                <c:pt idx="4114">
                  <c:v>2</c:v>
                </c:pt>
                <c:pt idx="4115">
                  <c:v>2</c:v>
                </c:pt>
                <c:pt idx="4116">
                  <c:v>6</c:v>
                </c:pt>
                <c:pt idx="4117">
                  <c:v>7</c:v>
                </c:pt>
                <c:pt idx="4118">
                  <c:v>4</c:v>
                </c:pt>
                <c:pt idx="4119">
                  <c:v>2</c:v>
                </c:pt>
                <c:pt idx="4120">
                  <c:v>1</c:v>
                </c:pt>
                <c:pt idx="4121">
                  <c:v>2</c:v>
                </c:pt>
                <c:pt idx="4122">
                  <c:v>2</c:v>
                </c:pt>
                <c:pt idx="4123">
                  <c:v>1</c:v>
                </c:pt>
                <c:pt idx="4124">
                  <c:v>7</c:v>
                </c:pt>
                <c:pt idx="4125">
                  <c:v>1</c:v>
                </c:pt>
                <c:pt idx="4126">
                  <c:v>1</c:v>
                </c:pt>
                <c:pt idx="4127">
                  <c:v>1</c:v>
                </c:pt>
                <c:pt idx="4128">
                  <c:v>4</c:v>
                </c:pt>
                <c:pt idx="4129">
                  <c:v>1</c:v>
                </c:pt>
                <c:pt idx="4130">
                  <c:v>3</c:v>
                </c:pt>
                <c:pt idx="4131">
                  <c:v>3</c:v>
                </c:pt>
                <c:pt idx="4132">
                  <c:v>1</c:v>
                </c:pt>
                <c:pt idx="4133">
                  <c:v>2</c:v>
                </c:pt>
                <c:pt idx="4134">
                  <c:v>1</c:v>
                </c:pt>
                <c:pt idx="4135">
                  <c:v>1</c:v>
                </c:pt>
                <c:pt idx="4136">
                  <c:v>2</c:v>
                </c:pt>
                <c:pt idx="4137">
                  <c:v>1</c:v>
                </c:pt>
                <c:pt idx="4138">
                  <c:v>8</c:v>
                </c:pt>
                <c:pt idx="4139">
                  <c:v>1</c:v>
                </c:pt>
                <c:pt idx="4140">
                  <c:v>3</c:v>
                </c:pt>
                <c:pt idx="4141">
                  <c:v>1</c:v>
                </c:pt>
                <c:pt idx="4142">
                  <c:v>2</c:v>
                </c:pt>
                <c:pt idx="4143">
                  <c:v>1</c:v>
                </c:pt>
                <c:pt idx="4144">
                  <c:v>3</c:v>
                </c:pt>
                <c:pt idx="4145">
                  <c:v>2</c:v>
                </c:pt>
                <c:pt idx="4146">
                  <c:v>1</c:v>
                </c:pt>
                <c:pt idx="4147">
                  <c:v>2</c:v>
                </c:pt>
                <c:pt idx="4148">
                  <c:v>2</c:v>
                </c:pt>
                <c:pt idx="4149">
                  <c:v>1</c:v>
                </c:pt>
                <c:pt idx="4150">
                  <c:v>1</c:v>
                </c:pt>
                <c:pt idx="4151">
                  <c:v>3</c:v>
                </c:pt>
                <c:pt idx="4152">
                  <c:v>2</c:v>
                </c:pt>
                <c:pt idx="4153">
                  <c:v>8</c:v>
                </c:pt>
                <c:pt idx="4154">
                  <c:v>1</c:v>
                </c:pt>
                <c:pt idx="4155">
                  <c:v>2</c:v>
                </c:pt>
                <c:pt idx="4156">
                  <c:v>2</c:v>
                </c:pt>
                <c:pt idx="4157">
                  <c:v>1</c:v>
                </c:pt>
                <c:pt idx="4158">
                  <c:v>1</c:v>
                </c:pt>
                <c:pt idx="4159">
                  <c:v>2</c:v>
                </c:pt>
                <c:pt idx="4160">
                  <c:v>2</c:v>
                </c:pt>
                <c:pt idx="4161">
                  <c:v>8</c:v>
                </c:pt>
                <c:pt idx="4162">
                  <c:v>13</c:v>
                </c:pt>
                <c:pt idx="4163">
                  <c:v>10</c:v>
                </c:pt>
                <c:pt idx="4164">
                  <c:v>1</c:v>
                </c:pt>
                <c:pt idx="4165">
                  <c:v>1</c:v>
                </c:pt>
                <c:pt idx="4166">
                  <c:v>5</c:v>
                </c:pt>
                <c:pt idx="4167">
                  <c:v>4</c:v>
                </c:pt>
                <c:pt idx="4168">
                  <c:v>5</c:v>
                </c:pt>
                <c:pt idx="4169">
                  <c:v>2</c:v>
                </c:pt>
                <c:pt idx="4170">
                  <c:v>3</c:v>
                </c:pt>
                <c:pt idx="4171">
                  <c:v>8</c:v>
                </c:pt>
                <c:pt idx="4172">
                  <c:v>2</c:v>
                </c:pt>
                <c:pt idx="4173">
                  <c:v>2</c:v>
                </c:pt>
                <c:pt idx="4174">
                  <c:v>2</c:v>
                </c:pt>
                <c:pt idx="4175">
                  <c:v>10</c:v>
                </c:pt>
                <c:pt idx="4176">
                  <c:v>4</c:v>
                </c:pt>
                <c:pt idx="4177">
                  <c:v>2</c:v>
                </c:pt>
                <c:pt idx="4178">
                  <c:v>4</c:v>
                </c:pt>
                <c:pt idx="4179">
                  <c:v>1</c:v>
                </c:pt>
                <c:pt idx="4180">
                  <c:v>2</c:v>
                </c:pt>
                <c:pt idx="4181">
                  <c:v>1</c:v>
                </c:pt>
                <c:pt idx="4182">
                  <c:v>6</c:v>
                </c:pt>
                <c:pt idx="4183">
                  <c:v>7</c:v>
                </c:pt>
                <c:pt idx="4184">
                  <c:v>6</c:v>
                </c:pt>
                <c:pt idx="4185">
                  <c:v>1</c:v>
                </c:pt>
                <c:pt idx="4186">
                  <c:v>1</c:v>
                </c:pt>
                <c:pt idx="4187">
                  <c:v>2</c:v>
                </c:pt>
                <c:pt idx="4188">
                  <c:v>1</c:v>
                </c:pt>
                <c:pt idx="4189">
                  <c:v>5</c:v>
                </c:pt>
                <c:pt idx="4190">
                  <c:v>2</c:v>
                </c:pt>
                <c:pt idx="4191">
                  <c:v>2</c:v>
                </c:pt>
                <c:pt idx="4192">
                  <c:v>6</c:v>
                </c:pt>
                <c:pt idx="4193">
                  <c:v>1</c:v>
                </c:pt>
                <c:pt idx="4194">
                  <c:v>1</c:v>
                </c:pt>
                <c:pt idx="4195">
                  <c:v>1</c:v>
                </c:pt>
                <c:pt idx="4196">
                  <c:v>4</c:v>
                </c:pt>
                <c:pt idx="4197">
                  <c:v>1</c:v>
                </c:pt>
                <c:pt idx="4198">
                  <c:v>4</c:v>
                </c:pt>
                <c:pt idx="4199">
                  <c:v>3</c:v>
                </c:pt>
                <c:pt idx="4200">
                  <c:v>4</c:v>
                </c:pt>
                <c:pt idx="4201">
                  <c:v>3</c:v>
                </c:pt>
                <c:pt idx="4202">
                  <c:v>2</c:v>
                </c:pt>
                <c:pt idx="4203">
                  <c:v>6</c:v>
                </c:pt>
                <c:pt idx="4204">
                  <c:v>4</c:v>
                </c:pt>
                <c:pt idx="4205">
                  <c:v>3</c:v>
                </c:pt>
                <c:pt idx="4206">
                  <c:v>1</c:v>
                </c:pt>
                <c:pt idx="4207">
                  <c:v>2</c:v>
                </c:pt>
                <c:pt idx="4208">
                  <c:v>16</c:v>
                </c:pt>
                <c:pt idx="4209">
                  <c:v>2</c:v>
                </c:pt>
                <c:pt idx="4210">
                  <c:v>3</c:v>
                </c:pt>
                <c:pt idx="4211">
                  <c:v>5</c:v>
                </c:pt>
                <c:pt idx="4212">
                  <c:v>5</c:v>
                </c:pt>
                <c:pt idx="4213">
                  <c:v>1</c:v>
                </c:pt>
                <c:pt idx="4214">
                  <c:v>3</c:v>
                </c:pt>
                <c:pt idx="4215">
                  <c:v>5</c:v>
                </c:pt>
                <c:pt idx="4216">
                  <c:v>1</c:v>
                </c:pt>
                <c:pt idx="4217">
                  <c:v>1</c:v>
                </c:pt>
                <c:pt idx="4218">
                  <c:v>1</c:v>
                </c:pt>
                <c:pt idx="4219">
                  <c:v>2</c:v>
                </c:pt>
                <c:pt idx="4220">
                  <c:v>2</c:v>
                </c:pt>
                <c:pt idx="4221">
                  <c:v>4</c:v>
                </c:pt>
                <c:pt idx="4222">
                  <c:v>1</c:v>
                </c:pt>
                <c:pt idx="4223">
                  <c:v>1</c:v>
                </c:pt>
                <c:pt idx="4224">
                  <c:v>3</c:v>
                </c:pt>
                <c:pt idx="4225">
                  <c:v>1</c:v>
                </c:pt>
                <c:pt idx="4226">
                  <c:v>2</c:v>
                </c:pt>
                <c:pt idx="4227">
                  <c:v>1</c:v>
                </c:pt>
                <c:pt idx="4228">
                  <c:v>1</c:v>
                </c:pt>
                <c:pt idx="4229">
                  <c:v>6</c:v>
                </c:pt>
                <c:pt idx="4230">
                  <c:v>2</c:v>
                </c:pt>
                <c:pt idx="4231">
                  <c:v>1</c:v>
                </c:pt>
                <c:pt idx="4232">
                  <c:v>2</c:v>
                </c:pt>
                <c:pt idx="4233">
                  <c:v>1</c:v>
                </c:pt>
                <c:pt idx="4234">
                  <c:v>1</c:v>
                </c:pt>
                <c:pt idx="4235">
                  <c:v>1</c:v>
                </c:pt>
                <c:pt idx="4236">
                  <c:v>2</c:v>
                </c:pt>
                <c:pt idx="4237">
                  <c:v>2</c:v>
                </c:pt>
                <c:pt idx="4238">
                  <c:v>1</c:v>
                </c:pt>
                <c:pt idx="4239">
                  <c:v>2</c:v>
                </c:pt>
                <c:pt idx="4240">
                  <c:v>2</c:v>
                </c:pt>
                <c:pt idx="4241">
                  <c:v>6</c:v>
                </c:pt>
                <c:pt idx="4242">
                  <c:v>1</c:v>
                </c:pt>
                <c:pt idx="4243">
                  <c:v>4</c:v>
                </c:pt>
                <c:pt idx="4244">
                  <c:v>3</c:v>
                </c:pt>
                <c:pt idx="4245">
                  <c:v>1</c:v>
                </c:pt>
                <c:pt idx="4246">
                  <c:v>13</c:v>
                </c:pt>
                <c:pt idx="4247">
                  <c:v>1</c:v>
                </c:pt>
                <c:pt idx="4248">
                  <c:v>1</c:v>
                </c:pt>
                <c:pt idx="4249">
                  <c:v>3</c:v>
                </c:pt>
                <c:pt idx="4250">
                  <c:v>2</c:v>
                </c:pt>
                <c:pt idx="4251">
                  <c:v>1</c:v>
                </c:pt>
                <c:pt idx="4252">
                  <c:v>3</c:v>
                </c:pt>
                <c:pt idx="4253">
                  <c:v>1</c:v>
                </c:pt>
                <c:pt idx="4254">
                  <c:v>1</c:v>
                </c:pt>
                <c:pt idx="4255">
                  <c:v>3</c:v>
                </c:pt>
                <c:pt idx="4256">
                  <c:v>2</c:v>
                </c:pt>
                <c:pt idx="4257">
                  <c:v>2</c:v>
                </c:pt>
                <c:pt idx="4258">
                  <c:v>2</c:v>
                </c:pt>
                <c:pt idx="4259">
                  <c:v>1</c:v>
                </c:pt>
                <c:pt idx="4260">
                  <c:v>2</c:v>
                </c:pt>
                <c:pt idx="4261">
                  <c:v>2</c:v>
                </c:pt>
                <c:pt idx="4262">
                  <c:v>1</c:v>
                </c:pt>
                <c:pt idx="4263">
                  <c:v>2</c:v>
                </c:pt>
                <c:pt idx="4264">
                  <c:v>1</c:v>
                </c:pt>
                <c:pt idx="4265">
                  <c:v>5</c:v>
                </c:pt>
                <c:pt idx="4266">
                  <c:v>2</c:v>
                </c:pt>
                <c:pt idx="4267">
                  <c:v>3</c:v>
                </c:pt>
                <c:pt idx="4268">
                  <c:v>1</c:v>
                </c:pt>
                <c:pt idx="4269">
                  <c:v>1</c:v>
                </c:pt>
                <c:pt idx="4270">
                  <c:v>4</c:v>
                </c:pt>
                <c:pt idx="4271">
                  <c:v>1</c:v>
                </c:pt>
                <c:pt idx="4272">
                  <c:v>1</c:v>
                </c:pt>
                <c:pt idx="4273">
                  <c:v>1</c:v>
                </c:pt>
                <c:pt idx="4274">
                  <c:v>1</c:v>
                </c:pt>
                <c:pt idx="4275">
                  <c:v>1</c:v>
                </c:pt>
                <c:pt idx="4276">
                  <c:v>1</c:v>
                </c:pt>
                <c:pt idx="4277">
                  <c:v>1</c:v>
                </c:pt>
                <c:pt idx="4278">
                  <c:v>10</c:v>
                </c:pt>
                <c:pt idx="4279">
                  <c:v>9</c:v>
                </c:pt>
                <c:pt idx="4280">
                  <c:v>9</c:v>
                </c:pt>
                <c:pt idx="4281">
                  <c:v>2</c:v>
                </c:pt>
                <c:pt idx="4282">
                  <c:v>3</c:v>
                </c:pt>
                <c:pt idx="4283">
                  <c:v>3</c:v>
                </c:pt>
                <c:pt idx="4284">
                  <c:v>1</c:v>
                </c:pt>
                <c:pt idx="4285">
                  <c:v>2</c:v>
                </c:pt>
                <c:pt idx="4286">
                  <c:v>1</c:v>
                </c:pt>
                <c:pt idx="4287">
                  <c:v>2</c:v>
                </c:pt>
                <c:pt idx="4288">
                  <c:v>1</c:v>
                </c:pt>
                <c:pt idx="4289">
                  <c:v>1</c:v>
                </c:pt>
                <c:pt idx="4290">
                  <c:v>4</c:v>
                </c:pt>
                <c:pt idx="4291">
                  <c:v>2</c:v>
                </c:pt>
                <c:pt idx="4292">
                  <c:v>1</c:v>
                </c:pt>
                <c:pt idx="4293">
                  <c:v>4</c:v>
                </c:pt>
                <c:pt idx="4294">
                  <c:v>2</c:v>
                </c:pt>
                <c:pt idx="4295">
                  <c:v>3</c:v>
                </c:pt>
                <c:pt idx="4296">
                  <c:v>2</c:v>
                </c:pt>
                <c:pt idx="4297">
                  <c:v>6</c:v>
                </c:pt>
                <c:pt idx="4298">
                  <c:v>2</c:v>
                </c:pt>
                <c:pt idx="4299">
                  <c:v>1</c:v>
                </c:pt>
                <c:pt idx="4300">
                  <c:v>1</c:v>
                </c:pt>
                <c:pt idx="4301">
                  <c:v>4</c:v>
                </c:pt>
                <c:pt idx="4302">
                  <c:v>1</c:v>
                </c:pt>
                <c:pt idx="4303">
                  <c:v>2</c:v>
                </c:pt>
                <c:pt idx="4304">
                  <c:v>1</c:v>
                </c:pt>
                <c:pt idx="4305">
                  <c:v>6</c:v>
                </c:pt>
                <c:pt idx="4306">
                  <c:v>1</c:v>
                </c:pt>
                <c:pt idx="4307">
                  <c:v>2</c:v>
                </c:pt>
                <c:pt idx="4308">
                  <c:v>3</c:v>
                </c:pt>
                <c:pt idx="4309">
                  <c:v>1</c:v>
                </c:pt>
                <c:pt idx="4310">
                  <c:v>3</c:v>
                </c:pt>
                <c:pt idx="4311">
                  <c:v>3</c:v>
                </c:pt>
                <c:pt idx="4312">
                  <c:v>2</c:v>
                </c:pt>
                <c:pt idx="4313">
                  <c:v>2</c:v>
                </c:pt>
                <c:pt idx="4314">
                  <c:v>2</c:v>
                </c:pt>
                <c:pt idx="4315">
                  <c:v>5</c:v>
                </c:pt>
                <c:pt idx="4316">
                  <c:v>1</c:v>
                </c:pt>
                <c:pt idx="4317">
                  <c:v>1</c:v>
                </c:pt>
                <c:pt idx="4318">
                  <c:v>8</c:v>
                </c:pt>
                <c:pt idx="4319">
                  <c:v>3</c:v>
                </c:pt>
                <c:pt idx="4320">
                  <c:v>3</c:v>
                </c:pt>
                <c:pt idx="4321">
                  <c:v>1</c:v>
                </c:pt>
                <c:pt idx="4322">
                  <c:v>1</c:v>
                </c:pt>
                <c:pt idx="4323">
                  <c:v>4</c:v>
                </c:pt>
                <c:pt idx="4324">
                  <c:v>1</c:v>
                </c:pt>
                <c:pt idx="4325">
                  <c:v>2</c:v>
                </c:pt>
                <c:pt idx="4326">
                  <c:v>2</c:v>
                </c:pt>
                <c:pt idx="4327">
                  <c:v>2</c:v>
                </c:pt>
                <c:pt idx="4328">
                  <c:v>2</c:v>
                </c:pt>
                <c:pt idx="4329">
                  <c:v>1</c:v>
                </c:pt>
                <c:pt idx="4330">
                  <c:v>1</c:v>
                </c:pt>
                <c:pt idx="4331">
                  <c:v>4</c:v>
                </c:pt>
                <c:pt idx="4332">
                  <c:v>2</c:v>
                </c:pt>
                <c:pt idx="4333">
                  <c:v>1</c:v>
                </c:pt>
                <c:pt idx="4334">
                  <c:v>1</c:v>
                </c:pt>
                <c:pt idx="4335">
                  <c:v>3</c:v>
                </c:pt>
                <c:pt idx="4336">
                  <c:v>1</c:v>
                </c:pt>
                <c:pt idx="4337">
                  <c:v>1</c:v>
                </c:pt>
                <c:pt idx="4338">
                  <c:v>1</c:v>
                </c:pt>
                <c:pt idx="4339">
                  <c:v>1</c:v>
                </c:pt>
                <c:pt idx="4340">
                  <c:v>1</c:v>
                </c:pt>
                <c:pt idx="4341">
                  <c:v>1</c:v>
                </c:pt>
                <c:pt idx="4342">
                  <c:v>1</c:v>
                </c:pt>
                <c:pt idx="4343">
                  <c:v>1</c:v>
                </c:pt>
                <c:pt idx="4344">
                  <c:v>2</c:v>
                </c:pt>
                <c:pt idx="4345">
                  <c:v>1</c:v>
                </c:pt>
                <c:pt idx="4346">
                  <c:v>5</c:v>
                </c:pt>
                <c:pt idx="4347">
                  <c:v>1</c:v>
                </c:pt>
                <c:pt idx="4348">
                  <c:v>1</c:v>
                </c:pt>
                <c:pt idx="4349">
                  <c:v>1</c:v>
                </c:pt>
                <c:pt idx="4350">
                  <c:v>3</c:v>
                </c:pt>
                <c:pt idx="4351">
                  <c:v>1</c:v>
                </c:pt>
                <c:pt idx="4352">
                  <c:v>8</c:v>
                </c:pt>
                <c:pt idx="4353">
                  <c:v>1</c:v>
                </c:pt>
                <c:pt idx="4354">
                  <c:v>1</c:v>
                </c:pt>
                <c:pt idx="4355">
                  <c:v>22</c:v>
                </c:pt>
                <c:pt idx="4356">
                  <c:v>1</c:v>
                </c:pt>
                <c:pt idx="4357">
                  <c:v>2</c:v>
                </c:pt>
                <c:pt idx="4358">
                  <c:v>1</c:v>
                </c:pt>
                <c:pt idx="4359">
                  <c:v>2</c:v>
                </c:pt>
                <c:pt idx="4360">
                  <c:v>4</c:v>
                </c:pt>
                <c:pt idx="4361">
                  <c:v>2</c:v>
                </c:pt>
                <c:pt idx="4362">
                  <c:v>1</c:v>
                </c:pt>
                <c:pt idx="4363">
                  <c:v>3</c:v>
                </c:pt>
                <c:pt idx="4364">
                  <c:v>3</c:v>
                </c:pt>
                <c:pt idx="4365">
                  <c:v>2</c:v>
                </c:pt>
                <c:pt idx="4366">
                  <c:v>7</c:v>
                </c:pt>
                <c:pt idx="4367">
                  <c:v>2</c:v>
                </c:pt>
                <c:pt idx="4368">
                  <c:v>1</c:v>
                </c:pt>
                <c:pt idx="4369">
                  <c:v>3</c:v>
                </c:pt>
                <c:pt idx="4370">
                  <c:v>1</c:v>
                </c:pt>
                <c:pt idx="4371">
                  <c:v>2</c:v>
                </c:pt>
                <c:pt idx="4372">
                  <c:v>2</c:v>
                </c:pt>
                <c:pt idx="4373">
                  <c:v>2</c:v>
                </c:pt>
                <c:pt idx="4374">
                  <c:v>1</c:v>
                </c:pt>
                <c:pt idx="4375">
                  <c:v>1</c:v>
                </c:pt>
                <c:pt idx="4376">
                  <c:v>1</c:v>
                </c:pt>
                <c:pt idx="4377">
                  <c:v>3</c:v>
                </c:pt>
                <c:pt idx="4378">
                  <c:v>2</c:v>
                </c:pt>
                <c:pt idx="4379">
                  <c:v>1</c:v>
                </c:pt>
                <c:pt idx="4380">
                  <c:v>2</c:v>
                </c:pt>
                <c:pt idx="4381">
                  <c:v>2</c:v>
                </c:pt>
                <c:pt idx="4382">
                  <c:v>4</c:v>
                </c:pt>
                <c:pt idx="4383">
                  <c:v>2</c:v>
                </c:pt>
                <c:pt idx="4384">
                  <c:v>5</c:v>
                </c:pt>
                <c:pt idx="4385">
                  <c:v>2</c:v>
                </c:pt>
                <c:pt idx="4386">
                  <c:v>2</c:v>
                </c:pt>
                <c:pt idx="4387">
                  <c:v>1</c:v>
                </c:pt>
                <c:pt idx="4388">
                  <c:v>4</c:v>
                </c:pt>
                <c:pt idx="4389">
                  <c:v>2</c:v>
                </c:pt>
                <c:pt idx="4390">
                  <c:v>3</c:v>
                </c:pt>
                <c:pt idx="4391">
                  <c:v>3</c:v>
                </c:pt>
                <c:pt idx="4392">
                  <c:v>11</c:v>
                </c:pt>
                <c:pt idx="4393">
                  <c:v>2</c:v>
                </c:pt>
                <c:pt idx="4394">
                  <c:v>4</c:v>
                </c:pt>
                <c:pt idx="4395">
                  <c:v>1</c:v>
                </c:pt>
                <c:pt idx="4396">
                  <c:v>2</c:v>
                </c:pt>
                <c:pt idx="4397">
                  <c:v>2</c:v>
                </c:pt>
                <c:pt idx="4398">
                  <c:v>6</c:v>
                </c:pt>
                <c:pt idx="4399">
                  <c:v>1</c:v>
                </c:pt>
                <c:pt idx="4400">
                  <c:v>2</c:v>
                </c:pt>
                <c:pt idx="4401">
                  <c:v>2</c:v>
                </c:pt>
                <c:pt idx="4402">
                  <c:v>2</c:v>
                </c:pt>
                <c:pt idx="4403">
                  <c:v>1</c:v>
                </c:pt>
                <c:pt idx="4404">
                  <c:v>2</c:v>
                </c:pt>
                <c:pt idx="4405">
                  <c:v>2</c:v>
                </c:pt>
                <c:pt idx="4406">
                  <c:v>1</c:v>
                </c:pt>
                <c:pt idx="4407">
                  <c:v>4</c:v>
                </c:pt>
                <c:pt idx="4408">
                  <c:v>6</c:v>
                </c:pt>
                <c:pt idx="4409">
                  <c:v>1</c:v>
                </c:pt>
                <c:pt idx="4410">
                  <c:v>2</c:v>
                </c:pt>
                <c:pt idx="4411">
                  <c:v>1</c:v>
                </c:pt>
                <c:pt idx="4412">
                  <c:v>4</c:v>
                </c:pt>
                <c:pt idx="4413">
                  <c:v>1</c:v>
                </c:pt>
                <c:pt idx="4414">
                  <c:v>2</c:v>
                </c:pt>
                <c:pt idx="4415">
                  <c:v>5</c:v>
                </c:pt>
                <c:pt idx="4416">
                  <c:v>1</c:v>
                </c:pt>
                <c:pt idx="4417">
                  <c:v>3</c:v>
                </c:pt>
                <c:pt idx="4418">
                  <c:v>1</c:v>
                </c:pt>
                <c:pt idx="4419">
                  <c:v>2</c:v>
                </c:pt>
                <c:pt idx="4420">
                  <c:v>1</c:v>
                </c:pt>
                <c:pt idx="4421">
                  <c:v>2</c:v>
                </c:pt>
                <c:pt idx="4422">
                  <c:v>2</c:v>
                </c:pt>
                <c:pt idx="4423">
                  <c:v>1</c:v>
                </c:pt>
                <c:pt idx="4424">
                  <c:v>3</c:v>
                </c:pt>
                <c:pt idx="4425">
                  <c:v>2</c:v>
                </c:pt>
                <c:pt idx="4426">
                  <c:v>6</c:v>
                </c:pt>
                <c:pt idx="4427">
                  <c:v>2</c:v>
                </c:pt>
                <c:pt idx="4428">
                  <c:v>2</c:v>
                </c:pt>
                <c:pt idx="4429">
                  <c:v>6</c:v>
                </c:pt>
                <c:pt idx="4430">
                  <c:v>2</c:v>
                </c:pt>
                <c:pt idx="4431">
                  <c:v>2</c:v>
                </c:pt>
                <c:pt idx="4432">
                  <c:v>2</c:v>
                </c:pt>
                <c:pt idx="4433">
                  <c:v>1</c:v>
                </c:pt>
                <c:pt idx="4434">
                  <c:v>2</c:v>
                </c:pt>
                <c:pt idx="4435">
                  <c:v>2</c:v>
                </c:pt>
                <c:pt idx="4436">
                  <c:v>2</c:v>
                </c:pt>
                <c:pt idx="4437">
                  <c:v>2</c:v>
                </c:pt>
                <c:pt idx="4438">
                  <c:v>1</c:v>
                </c:pt>
                <c:pt idx="4439">
                  <c:v>2</c:v>
                </c:pt>
                <c:pt idx="4440">
                  <c:v>1</c:v>
                </c:pt>
                <c:pt idx="4441">
                  <c:v>3</c:v>
                </c:pt>
                <c:pt idx="4442">
                  <c:v>3</c:v>
                </c:pt>
                <c:pt idx="4443">
                  <c:v>3</c:v>
                </c:pt>
                <c:pt idx="4444">
                  <c:v>1</c:v>
                </c:pt>
                <c:pt idx="4445">
                  <c:v>2</c:v>
                </c:pt>
                <c:pt idx="4446">
                  <c:v>1</c:v>
                </c:pt>
                <c:pt idx="4447">
                  <c:v>2</c:v>
                </c:pt>
                <c:pt idx="4448">
                  <c:v>2</c:v>
                </c:pt>
                <c:pt idx="4449">
                  <c:v>2</c:v>
                </c:pt>
                <c:pt idx="4450">
                  <c:v>6</c:v>
                </c:pt>
                <c:pt idx="4451">
                  <c:v>1</c:v>
                </c:pt>
                <c:pt idx="4452">
                  <c:v>1</c:v>
                </c:pt>
                <c:pt idx="4453">
                  <c:v>3</c:v>
                </c:pt>
                <c:pt idx="4454">
                  <c:v>12</c:v>
                </c:pt>
                <c:pt idx="4455">
                  <c:v>3</c:v>
                </c:pt>
                <c:pt idx="4456">
                  <c:v>1</c:v>
                </c:pt>
                <c:pt idx="4457">
                  <c:v>2</c:v>
                </c:pt>
                <c:pt idx="4458">
                  <c:v>2</c:v>
                </c:pt>
                <c:pt idx="4459">
                  <c:v>3</c:v>
                </c:pt>
                <c:pt idx="4460">
                  <c:v>1</c:v>
                </c:pt>
                <c:pt idx="4461">
                  <c:v>3</c:v>
                </c:pt>
                <c:pt idx="4462">
                  <c:v>2</c:v>
                </c:pt>
                <c:pt idx="4463">
                  <c:v>13</c:v>
                </c:pt>
                <c:pt idx="4464">
                  <c:v>1</c:v>
                </c:pt>
                <c:pt idx="4465">
                  <c:v>1</c:v>
                </c:pt>
                <c:pt idx="4466">
                  <c:v>22</c:v>
                </c:pt>
                <c:pt idx="4467">
                  <c:v>1</c:v>
                </c:pt>
                <c:pt idx="4468">
                  <c:v>3</c:v>
                </c:pt>
                <c:pt idx="4469">
                  <c:v>6</c:v>
                </c:pt>
                <c:pt idx="4470">
                  <c:v>2</c:v>
                </c:pt>
                <c:pt idx="4471">
                  <c:v>1</c:v>
                </c:pt>
                <c:pt idx="4472">
                  <c:v>5</c:v>
                </c:pt>
                <c:pt idx="4473">
                  <c:v>3</c:v>
                </c:pt>
                <c:pt idx="4474">
                  <c:v>2</c:v>
                </c:pt>
                <c:pt idx="4475">
                  <c:v>1</c:v>
                </c:pt>
                <c:pt idx="4476">
                  <c:v>2</c:v>
                </c:pt>
                <c:pt idx="4477">
                  <c:v>1</c:v>
                </c:pt>
                <c:pt idx="4478">
                  <c:v>1</c:v>
                </c:pt>
                <c:pt idx="4479">
                  <c:v>3</c:v>
                </c:pt>
                <c:pt idx="4480">
                  <c:v>1</c:v>
                </c:pt>
                <c:pt idx="4481">
                  <c:v>1</c:v>
                </c:pt>
                <c:pt idx="4482">
                  <c:v>2</c:v>
                </c:pt>
                <c:pt idx="4483">
                  <c:v>2</c:v>
                </c:pt>
                <c:pt idx="4484">
                  <c:v>2</c:v>
                </c:pt>
                <c:pt idx="4485">
                  <c:v>1</c:v>
                </c:pt>
                <c:pt idx="4486">
                  <c:v>3</c:v>
                </c:pt>
                <c:pt idx="4487">
                  <c:v>5</c:v>
                </c:pt>
                <c:pt idx="4488">
                  <c:v>1</c:v>
                </c:pt>
                <c:pt idx="4489">
                  <c:v>2</c:v>
                </c:pt>
                <c:pt idx="4490">
                  <c:v>8</c:v>
                </c:pt>
                <c:pt idx="4491">
                  <c:v>2</c:v>
                </c:pt>
                <c:pt idx="4492">
                  <c:v>2</c:v>
                </c:pt>
                <c:pt idx="4493">
                  <c:v>1</c:v>
                </c:pt>
                <c:pt idx="4494">
                  <c:v>1</c:v>
                </c:pt>
                <c:pt idx="4495">
                  <c:v>1</c:v>
                </c:pt>
                <c:pt idx="4496">
                  <c:v>7</c:v>
                </c:pt>
                <c:pt idx="4497">
                  <c:v>3</c:v>
                </c:pt>
                <c:pt idx="4498">
                  <c:v>3</c:v>
                </c:pt>
                <c:pt idx="4499">
                  <c:v>4</c:v>
                </c:pt>
                <c:pt idx="4500">
                  <c:v>1</c:v>
                </c:pt>
                <c:pt idx="4501">
                  <c:v>2</c:v>
                </c:pt>
                <c:pt idx="4502">
                  <c:v>2</c:v>
                </c:pt>
                <c:pt idx="4503">
                  <c:v>4</c:v>
                </c:pt>
                <c:pt idx="4504">
                  <c:v>1</c:v>
                </c:pt>
                <c:pt idx="4505">
                  <c:v>1</c:v>
                </c:pt>
                <c:pt idx="4506">
                  <c:v>4</c:v>
                </c:pt>
                <c:pt idx="4507">
                  <c:v>3</c:v>
                </c:pt>
                <c:pt idx="4508">
                  <c:v>5</c:v>
                </c:pt>
                <c:pt idx="4509">
                  <c:v>3</c:v>
                </c:pt>
                <c:pt idx="4510">
                  <c:v>2</c:v>
                </c:pt>
                <c:pt idx="4511">
                  <c:v>1</c:v>
                </c:pt>
                <c:pt idx="4512">
                  <c:v>4</c:v>
                </c:pt>
                <c:pt idx="4513">
                  <c:v>1</c:v>
                </c:pt>
                <c:pt idx="4514">
                  <c:v>1</c:v>
                </c:pt>
                <c:pt idx="4515">
                  <c:v>2</c:v>
                </c:pt>
                <c:pt idx="4516">
                  <c:v>1</c:v>
                </c:pt>
                <c:pt idx="4517">
                  <c:v>11</c:v>
                </c:pt>
                <c:pt idx="4518">
                  <c:v>2</c:v>
                </c:pt>
                <c:pt idx="4519">
                  <c:v>11</c:v>
                </c:pt>
                <c:pt idx="4520">
                  <c:v>1</c:v>
                </c:pt>
              </c:numCache>
            </c:numRef>
          </c:xVal>
          <c:yVal>
            <c:numRef>
              <c:f>'Relationship- Campn. vs Balance'!$C$4:$C$4524</c:f>
              <c:numCache>
                <c:formatCode>General</c:formatCode>
                <c:ptCount val="4521"/>
                <c:pt idx="0">
                  <c:v>291</c:v>
                </c:pt>
                <c:pt idx="1">
                  <c:v>493</c:v>
                </c:pt>
                <c:pt idx="2">
                  <c:v>994</c:v>
                </c:pt>
                <c:pt idx="3">
                  <c:v>1613</c:v>
                </c:pt>
                <c:pt idx="4">
                  <c:v>574</c:v>
                </c:pt>
                <c:pt idx="5">
                  <c:v>7108</c:v>
                </c:pt>
                <c:pt idx="6">
                  <c:v>726</c:v>
                </c:pt>
                <c:pt idx="7">
                  <c:v>1988</c:v>
                </c:pt>
                <c:pt idx="8">
                  <c:v>2096</c:v>
                </c:pt>
                <c:pt idx="9">
                  <c:v>1831</c:v>
                </c:pt>
                <c:pt idx="10">
                  <c:v>851</c:v>
                </c:pt>
                <c:pt idx="11">
                  <c:v>137</c:v>
                </c:pt>
                <c:pt idx="12">
                  <c:v>1</c:v>
                </c:pt>
                <c:pt idx="13">
                  <c:v>2789</c:v>
                </c:pt>
                <c:pt idx="14">
                  <c:v>4089</c:v>
                </c:pt>
                <c:pt idx="15">
                  <c:v>243</c:v>
                </c:pt>
                <c:pt idx="16">
                  <c:v>22</c:v>
                </c:pt>
                <c:pt idx="17">
                  <c:v>1934</c:v>
                </c:pt>
                <c:pt idx="18">
                  <c:v>62</c:v>
                </c:pt>
                <c:pt idx="19">
                  <c:v>706</c:v>
                </c:pt>
                <c:pt idx="20">
                  <c:v>1825</c:v>
                </c:pt>
                <c:pt idx="21">
                  <c:v>185</c:v>
                </c:pt>
                <c:pt idx="22">
                  <c:v>1640</c:v>
                </c:pt>
                <c:pt idx="23">
                  <c:v>174</c:v>
                </c:pt>
                <c:pt idx="24">
                  <c:v>490</c:v>
                </c:pt>
                <c:pt idx="25">
                  <c:v>160</c:v>
                </c:pt>
                <c:pt idx="26">
                  <c:v>54</c:v>
                </c:pt>
                <c:pt idx="27">
                  <c:v>298</c:v>
                </c:pt>
                <c:pt idx="28">
                  <c:v>913</c:v>
                </c:pt>
                <c:pt idx="29">
                  <c:v>228</c:v>
                </c:pt>
                <c:pt idx="30">
                  <c:v>625</c:v>
                </c:pt>
                <c:pt idx="31">
                  <c:v>867</c:v>
                </c:pt>
                <c:pt idx="32">
                  <c:v>8304</c:v>
                </c:pt>
                <c:pt idx="33">
                  <c:v>60</c:v>
                </c:pt>
                <c:pt idx="34">
                  <c:v>91</c:v>
                </c:pt>
                <c:pt idx="35">
                  <c:v>171</c:v>
                </c:pt>
                <c:pt idx="36">
                  <c:v>142</c:v>
                </c:pt>
                <c:pt idx="37">
                  <c:v>1509</c:v>
                </c:pt>
                <c:pt idx="38">
                  <c:v>69</c:v>
                </c:pt>
                <c:pt idx="39">
                  <c:v>1499</c:v>
                </c:pt>
                <c:pt idx="40">
                  <c:v>425</c:v>
                </c:pt>
                <c:pt idx="41">
                  <c:v>428</c:v>
                </c:pt>
                <c:pt idx="42">
                  <c:v>299</c:v>
                </c:pt>
                <c:pt idx="43">
                  <c:v>254</c:v>
                </c:pt>
                <c:pt idx="44">
                  <c:v>553</c:v>
                </c:pt>
                <c:pt idx="45">
                  <c:v>341</c:v>
                </c:pt>
                <c:pt idx="46">
                  <c:v>13</c:v>
                </c:pt>
                <c:pt idx="47">
                  <c:v>3696</c:v>
                </c:pt>
                <c:pt idx="48">
                  <c:v>7546</c:v>
                </c:pt>
                <c:pt idx="49">
                  <c:v>360</c:v>
                </c:pt>
                <c:pt idx="50">
                  <c:v>1415</c:v>
                </c:pt>
                <c:pt idx="51">
                  <c:v>286</c:v>
                </c:pt>
                <c:pt idx="52">
                  <c:v>1663</c:v>
                </c:pt>
                <c:pt idx="53">
                  <c:v>4760</c:v>
                </c:pt>
                <c:pt idx="54">
                  <c:v>634</c:v>
                </c:pt>
                <c:pt idx="55">
                  <c:v>1544</c:v>
                </c:pt>
                <c:pt idx="56">
                  <c:v>6145</c:v>
                </c:pt>
                <c:pt idx="57">
                  <c:v>273</c:v>
                </c:pt>
                <c:pt idx="58">
                  <c:v>539</c:v>
                </c:pt>
                <c:pt idx="59">
                  <c:v>2815</c:v>
                </c:pt>
                <c:pt idx="60">
                  <c:v>6217</c:v>
                </c:pt>
                <c:pt idx="61">
                  <c:v>1746</c:v>
                </c:pt>
                <c:pt idx="62">
                  <c:v>821</c:v>
                </c:pt>
                <c:pt idx="63">
                  <c:v>699</c:v>
                </c:pt>
                <c:pt idx="64">
                  <c:v>759</c:v>
                </c:pt>
                <c:pt idx="65">
                  <c:v>687</c:v>
                </c:pt>
                <c:pt idx="66">
                  <c:v>4968</c:v>
                </c:pt>
                <c:pt idx="67">
                  <c:v>80</c:v>
                </c:pt>
                <c:pt idx="68">
                  <c:v>356</c:v>
                </c:pt>
                <c:pt idx="69">
                  <c:v>4761</c:v>
                </c:pt>
                <c:pt idx="70">
                  <c:v>168</c:v>
                </c:pt>
                <c:pt idx="71">
                  <c:v>3283</c:v>
                </c:pt>
                <c:pt idx="72">
                  <c:v>507</c:v>
                </c:pt>
                <c:pt idx="73">
                  <c:v>2190</c:v>
                </c:pt>
                <c:pt idx="74">
                  <c:v>4415</c:v>
                </c:pt>
                <c:pt idx="75">
                  <c:v>2398</c:v>
                </c:pt>
                <c:pt idx="76">
                  <c:v>197</c:v>
                </c:pt>
                <c:pt idx="77">
                  <c:v>3232</c:v>
                </c:pt>
                <c:pt idx="78">
                  <c:v>1992</c:v>
                </c:pt>
                <c:pt idx="79">
                  <c:v>297</c:v>
                </c:pt>
                <c:pt idx="80">
                  <c:v>176</c:v>
                </c:pt>
                <c:pt idx="81">
                  <c:v>1175</c:v>
                </c:pt>
                <c:pt idx="82">
                  <c:v>2317</c:v>
                </c:pt>
                <c:pt idx="83">
                  <c:v>15834</c:v>
                </c:pt>
                <c:pt idx="84">
                  <c:v>373</c:v>
                </c:pt>
                <c:pt idx="85">
                  <c:v>4374</c:v>
                </c:pt>
                <c:pt idx="86">
                  <c:v>774</c:v>
                </c:pt>
                <c:pt idx="87">
                  <c:v>2240</c:v>
                </c:pt>
                <c:pt idx="88">
                  <c:v>991</c:v>
                </c:pt>
                <c:pt idx="89">
                  <c:v>180</c:v>
                </c:pt>
                <c:pt idx="90">
                  <c:v>440</c:v>
                </c:pt>
                <c:pt idx="91">
                  <c:v>902</c:v>
                </c:pt>
                <c:pt idx="92">
                  <c:v>23</c:v>
                </c:pt>
                <c:pt idx="93">
                  <c:v>1139</c:v>
                </c:pt>
                <c:pt idx="94">
                  <c:v>3472</c:v>
                </c:pt>
                <c:pt idx="95">
                  <c:v>474</c:v>
                </c:pt>
                <c:pt idx="96">
                  <c:v>1410</c:v>
                </c:pt>
                <c:pt idx="97">
                  <c:v>980</c:v>
                </c:pt>
                <c:pt idx="98">
                  <c:v>680</c:v>
                </c:pt>
                <c:pt idx="99">
                  <c:v>105</c:v>
                </c:pt>
                <c:pt idx="100">
                  <c:v>2926</c:v>
                </c:pt>
                <c:pt idx="101">
                  <c:v>4789</c:v>
                </c:pt>
                <c:pt idx="102">
                  <c:v>60</c:v>
                </c:pt>
                <c:pt idx="103">
                  <c:v>1583</c:v>
                </c:pt>
                <c:pt idx="104">
                  <c:v>1065</c:v>
                </c:pt>
                <c:pt idx="105">
                  <c:v>609</c:v>
                </c:pt>
                <c:pt idx="106">
                  <c:v>42</c:v>
                </c:pt>
                <c:pt idx="107">
                  <c:v>2658</c:v>
                </c:pt>
                <c:pt idx="108">
                  <c:v>1727</c:v>
                </c:pt>
                <c:pt idx="109">
                  <c:v>1315</c:v>
                </c:pt>
                <c:pt idx="110">
                  <c:v>230</c:v>
                </c:pt>
                <c:pt idx="111">
                  <c:v>486</c:v>
                </c:pt>
                <c:pt idx="112">
                  <c:v>1167</c:v>
                </c:pt>
                <c:pt idx="113">
                  <c:v>35</c:v>
                </c:pt>
                <c:pt idx="114">
                  <c:v>473</c:v>
                </c:pt>
                <c:pt idx="115">
                  <c:v>1599</c:v>
                </c:pt>
                <c:pt idx="116">
                  <c:v>1513</c:v>
                </c:pt>
                <c:pt idx="117">
                  <c:v>348</c:v>
                </c:pt>
                <c:pt idx="118">
                  <c:v>1265</c:v>
                </c:pt>
                <c:pt idx="119">
                  <c:v>602</c:v>
                </c:pt>
                <c:pt idx="120">
                  <c:v>386</c:v>
                </c:pt>
                <c:pt idx="121">
                  <c:v>975</c:v>
                </c:pt>
                <c:pt idx="122">
                  <c:v>33</c:v>
                </c:pt>
                <c:pt idx="123">
                  <c:v>1438</c:v>
                </c:pt>
                <c:pt idx="124">
                  <c:v>26306</c:v>
                </c:pt>
                <c:pt idx="125">
                  <c:v>3301</c:v>
                </c:pt>
                <c:pt idx="126">
                  <c:v>822</c:v>
                </c:pt>
                <c:pt idx="127">
                  <c:v>139</c:v>
                </c:pt>
                <c:pt idx="128">
                  <c:v>46</c:v>
                </c:pt>
                <c:pt idx="129">
                  <c:v>10</c:v>
                </c:pt>
                <c:pt idx="130">
                  <c:v>780</c:v>
                </c:pt>
                <c:pt idx="131">
                  <c:v>1531</c:v>
                </c:pt>
                <c:pt idx="132">
                  <c:v>502</c:v>
                </c:pt>
                <c:pt idx="133">
                  <c:v>171</c:v>
                </c:pt>
                <c:pt idx="134">
                  <c:v>2</c:v>
                </c:pt>
                <c:pt idx="135">
                  <c:v>769</c:v>
                </c:pt>
                <c:pt idx="136">
                  <c:v>6</c:v>
                </c:pt>
                <c:pt idx="137">
                  <c:v>225</c:v>
                </c:pt>
                <c:pt idx="138">
                  <c:v>33</c:v>
                </c:pt>
                <c:pt idx="139">
                  <c:v>490</c:v>
                </c:pt>
                <c:pt idx="140">
                  <c:v>512</c:v>
                </c:pt>
                <c:pt idx="141">
                  <c:v>417</c:v>
                </c:pt>
                <c:pt idx="142">
                  <c:v>1491</c:v>
                </c:pt>
                <c:pt idx="143">
                  <c:v>877</c:v>
                </c:pt>
                <c:pt idx="144">
                  <c:v>203</c:v>
                </c:pt>
                <c:pt idx="145">
                  <c:v>1818</c:v>
                </c:pt>
                <c:pt idx="146">
                  <c:v>1289</c:v>
                </c:pt>
                <c:pt idx="147">
                  <c:v>796</c:v>
                </c:pt>
                <c:pt idx="148">
                  <c:v>691</c:v>
                </c:pt>
                <c:pt idx="149">
                  <c:v>724</c:v>
                </c:pt>
                <c:pt idx="150">
                  <c:v>665</c:v>
                </c:pt>
                <c:pt idx="151">
                  <c:v>155</c:v>
                </c:pt>
                <c:pt idx="152">
                  <c:v>1667</c:v>
                </c:pt>
                <c:pt idx="153">
                  <c:v>769</c:v>
                </c:pt>
                <c:pt idx="154">
                  <c:v>558</c:v>
                </c:pt>
                <c:pt idx="155">
                  <c:v>1257</c:v>
                </c:pt>
                <c:pt idx="156">
                  <c:v>8106</c:v>
                </c:pt>
                <c:pt idx="157">
                  <c:v>29</c:v>
                </c:pt>
                <c:pt idx="158">
                  <c:v>3401</c:v>
                </c:pt>
                <c:pt idx="159">
                  <c:v>377</c:v>
                </c:pt>
                <c:pt idx="160">
                  <c:v>479</c:v>
                </c:pt>
                <c:pt idx="161">
                  <c:v>1071</c:v>
                </c:pt>
                <c:pt idx="162">
                  <c:v>865</c:v>
                </c:pt>
                <c:pt idx="163">
                  <c:v>4</c:v>
                </c:pt>
                <c:pt idx="164">
                  <c:v>367</c:v>
                </c:pt>
                <c:pt idx="165">
                  <c:v>725</c:v>
                </c:pt>
                <c:pt idx="166">
                  <c:v>776</c:v>
                </c:pt>
                <c:pt idx="167">
                  <c:v>3672</c:v>
                </c:pt>
                <c:pt idx="168">
                  <c:v>883</c:v>
                </c:pt>
                <c:pt idx="169">
                  <c:v>92</c:v>
                </c:pt>
                <c:pt idx="170">
                  <c:v>560</c:v>
                </c:pt>
                <c:pt idx="171">
                  <c:v>1521</c:v>
                </c:pt>
                <c:pt idx="172">
                  <c:v>809</c:v>
                </c:pt>
                <c:pt idx="173">
                  <c:v>477</c:v>
                </c:pt>
                <c:pt idx="174">
                  <c:v>230</c:v>
                </c:pt>
                <c:pt idx="175">
                  <c:v>1657</c:v>
                </c:pt>
                <c:pt idx="176">
                  <c:v>994</c:v>
                </c:pt>
                <c:pt idx="177">
                  <c:v>1221</c:v>
                </c:pt>
                <c:pt idx="178">
                  <c:v>2157</c:v>
                </c:pt>
                <c:pt idx="179">
                  <c:v>11219</c:v>
                </c:pt>
                <c:pt idx="180">
                  <c:v>22856</c:v>
                </c:pt>
                <c:pt idx="181">
                  <c:v>696</c:v>
                </c:pt>
                <c:pt idx="182">
                  <c:v>1582</c:v>
                </c:pt>
                <c:pt idx="183">
                  <c:v>881</c:v>
                </c:pt>
                <c:pt idx="184">
                  <c:v>167</c:v>
                </c:pt>
                <c:pt idx="185">
                  <c:v>1625</c:v>
                </c:pt>
                <c:pt idx="186">
                  <c:v>8627</c:v>
                </c:pt>
                <c:pt idx="187">
                  <c:v>697</c:v>
                </c:pt>
                <c:pt idx="188">
                  <c:v>655</c:v>
                </c:pt>
                <c:pt idx="189">
                  <c:v>14</c:v>
                </c:pt>
                <c:pt idx="190">
                  <c:v>260</c:v>
                </c:pt>
                <c:pt idx="191">
                  <c:v>2039</c:v>
                </c:pt>
                <c:pt idx="192">
                  <c:v>88</c:v>
                </c:pt>
                <c:pt idx="193">
                  <c:v>147</c:v>
                </c:pt>
                <c:pt idx="194">
                  <c:v>55</c:v>
                </c:pt>
                <c:pt idx="195">
                  <c:v>552</c:v>
                </c:pt>
                <c:pt idx="196">
                  <c:v>1787</c:v>
                </c:pt>
                <c:pt idx="197">
                  <c:v>12569</c:v>
                </c:pt>
                <c:pt idx="198">
                  <c:v>4855</c:v>
                </c:pt>
                <c:pt idx="199">
                  <c:v>346</c:v>
                </c:pt>
                <c:pt idx="200">
                  <c:v>1514</c:v>
                </c:pt>
                <c:pt idx="201">
                  <c:v>2543</c:v>
                </c:pt>
                <c:pt idx="202">
                  <c:v>828</c:v>
                </c:pt>
                <c:pt idx="203">
                  <c:v>1350</c:v>
                </c:pt>
                <c:pt idx="204">
                  <c:v>508</c:v>
                </c:pt>
                <c:pt idx="205">
                  <c:v>1840</c:v>
                </c:pt>
                <c:pt idx="206">
                  <c:v>342</c:v>
                </c:pt>
                <c:pt idx="207">
                  <c:v>1830</c:v>
                </c:pt>
                <c:pt idx="208">
                  <c:v>16957</c:v>
                </c:pt>
                <c:pt idx="209">
                  <c:v>2374</c:v>
                </c:pt>
                <c:pt idx="210">
                  <c:v>92</c:v>
                </c:pt>
                <c:pt idx="211">
                  <c:v>1397</c:v>
                </c:pt>
                <c:pt idx="212">
                  <c:v>4030</c:v>
                </c:pt>
                <c:pt idx="213">
                  <c:v>1696</c:v>
                </c:pt>
                <c:pt idx="214">
                  <c:v>347</c:v>
                </c:pt>
                <c:pt idx="215">
                  <c:v>523</c:v>
                </c:pt>
                <c:pt idx="216">
                  <c:v>3948</c:v>
                </c:pt>
                <c:pt idx="217">
                  <c:v>747</c:v>
                </c:pt>
                <c:pt idx="218">
                  <c:v>8545</c:v>
                </c:pt>
                <c:pt idx="219">
                  <c:v>585</c:v>
                </c:pt>
                <c:pt idx="220">
                  <c:v>232</c:v>
                </c:pt>
                <c:pt idx="221">
                  <c:v>451</c:v>
                </c:pt>
                <c:pt idx="222">
                  <c:v>678</c:v>
                </c:pt>
                <c:pt idx="223">
                  <c:v>976</c:v>
                </c:pt>
                <c:pt idx="224">
                  <c:v>760</c:v>
                </c:pt>
                <c:pt idx="225">
                  <c:v>6053</c:v>
                </c:pt>
                <c:pt idx="226">
                  <c:v>725</c:v>
                </c:pt>
                <c:pt idx="227">
                  <c:v>481</c:v>
                </c:pt>
                <c:pt idx="228">
                  <c:v>2971</c:v>
                </c:pt>
                <c:pt idx="229">
                  <c:v>680</c:v>
                </c:pt>
                <c:pt idx="230">
                  <c:v>22171</c:v>
                </c:pt>
                <c:pt idx="231">
                  <c:v>53</c:v>
                </c:pt>
                <c:pt idx="232">
                  <c:v>2087</c:v>
                </c:pt>
                <c:pt idx="233">
                  <c:v>6699</c:v>
                </c:pt>
                <c:pt idx="234">
                  <c:v>24</c:v>
                </c:pt>
                <c:pt idx="235">
                  <c:v>202</c:v>
                </c:pt>
                <c:pt idx="236">
                  <c:v>427</c:v>
                </c:pt>
                <c:pt idx="237">
                  <c:v>846</c:v>
                </c:pt>
                <c:pt idx="238">
                  <c:v>980</c:v>
                </c:pt>
                <c:pt idx="239">
                  <c:v>79</c:v>
                </c:pt>
                <c:pt idx="240">
                  <c:v>808</c:v>
                </c:pt>
                <c:pt idx="241">
                  <c:v>22546</c:v>
                </c:pt>
                <c:pt idx="242">
                  <c:v>228</c:v>
                </c:pt>
                <c:pt idx="243">
                  <c:v>865</c:v>
                </c:pt>
                <c:pt idx="244">
                  <c:v>389</c:v>
                </c:pt>
                <c:pt idx="245">
                  <c:v>1847</c:v>
                </c:pt>
                <c:pt idx="246">
                  <c:v>4664</c:v>
                </c:pt>
                <c:pt idx="247">
                  <c:v>2033</c:v>
                </c:pt>
                <c:pt idx="248">
                  <c:v>1410</c:v>
                </c:pt>
                <c:pt idx="249">
                  <c:v>789</c:v>
                </c:pt>
                <c:pt idx="250">
                  <c:v>897</c:v>
                </c:pt>
                <c:pt idx="251">
                  <c:v>8669</c:v>
                </c:pt>
                <c:pt idx="252">
                  <c:v>832</c:v>
                </c:pt>
                <c:pt idx="253">
                  <c:v>72</c:v>
                </c:pt>
                <c:pt idx="254">
                  <c:v>7735</c:v>
                </c:pt>
                <c:pt idx="255">
                  <c:v>21</c:v>
                </c:pt>
                <c:pt idx="256">
                  <c:v>8876</c:v>
                </c:pt>
                <c:pt idx="257">
                  <c:v>219</c:v>
                </c:pt>
                <c:pt idx="258">
                  <c:v>360</c:v>
                </c:pt>
                <c:pt idx="259">
                  <c:v>1291</c:v>
                </c:pt>
                <c:pt idx="260">
                  <c:v>2303</c:v>
                </c:pt>
                <c:pt idx="261">
                  <c:v>31</c:v>
                </c:pt>
                <c:pt idx="262">
                  <c:v>347</c:v>
                </c:pt>
                <c:pt idx="263">
                  <c:v>2411</c:v>
                </c:pt>
                <c:pt idx="264">
                  <c:v>1544</c:v>
                </c:pt>
                <c:pt idx="265">
                  <c:v>4</c:v>
                </c:pt>
                <c:pt idx="266">
                  <c:v>6</c:v>
                </c:pt>
                <c:pt idx="267">
                  <c:v>318</c:v>
                </c:pt>
                <c:pt idx="268">
                  <c:v>1164</c:v>
                </c:pt>
                <c:pt idx="269">
                  <c:v>202</c:v>
                </c:pt>
                <c:pt idx="270">
                  <c:v>629</c:v>
                </c:pt>
                <c:pt idx="271">
                  <c:v>268</c:v>
                </c:pt>
                <c:pt idx="272">
                  <c:v>2</c:v>
                </c:pt>
                <c:pt idx="273">
                  <c:v>5969</c:v>
                </c:pt>
                <c:pt idx="274">
                  <c:v>5533</c:v>
                </c:pt>
                <c:pt idx="275">
                  <c:v>30</c:v>
                </c:pt>
                <c:pt idx="276">
                  <c:v>8436</c:v>
                </c:pt>
                <c:pt idx="277">
                  <c:v>497</c:v>
                </c:pt>
                <c:pt idx="278">
                  <c:v>858</c:v>
                </c:pt>
                <c:pt idx="279">
                  <c:v>179</c:v>
                </c:pt>
                <c:pt idx="280">
                  <c:v>1040</c:v>
                </c:pt>
                <c:pt idx="281">
                  <c:v>424</c:v>
                </c:pt>
                <c:pt idx="282">
                  <c:v>2628</c:v>
                </c:pt>
                <c:pt idx="283">
                  <c:v>96</c:v>
                </c:pt>
                <c:pt idx="284">
                  <c:v>3450</c:v>
                </c:pt>
                <c:pt idx="285">
                  <c:v>3355</c:v>
                </c:pt>
                <c:pt idx="286">
                  <c:v>393</c:v>
                </c:pt>
                <c:pt idx="287">
                  <c:v>3274</c:v>
                </c:pt>
                <c:pt idx="288">
                  <c:v>623</c:v>
                </c:pt>
                <c:pt idx="289">
                  <c:v>3540</c:v>
                </c:pt>
                <c:pt idx="290">
                  <c:v>8038</c:v>
                </c:pt>
                <c:pt idx="291">
                  <c:v>189</c:v>
                </c:pt>
                <c:pt idx="292">
                  <c:v>1328</c:v>
                </c:pt>
                <c:pt idx="293">
                  <c:v>607</c:v>
                </c:pt>
                <c:pt idx="294">
                  <c:v>1274</c:v>
                </c:pt>
                <c:pt idx="295">
                  <c:v>377</c:v>
                </c:pt>
                <c:pt idx="296">
                  <c:v>649</c:v>
                </c:pt>
                <c:pt idx="297">
                  <c:v>169</c:v>
                </c:pt>
                <c:pt idx="298">
                  <c:v>506</c:v>
                </c:pt>
                <c:pt idx="299">
                  <c:v>3935</c:v>
                </c:pt>
                <c:pt idx="300">
                  <c:v>1143</c:v>
                </c:pt>
                <c:pt idx="301">
                  <c:v>43</c:v>
                </c:pt>
                <c:pt idx="302">
                  <c:v>246</c:v>
                </c:pt>
                <c:pt idx="303">
                  <c:v>887</c:v>
                </c:pt>
                <c:pt idx="304">
                  <c:v>2061</c:v>
                </c:pt>
                <c:pt idx="305">
                  <c:v>24</c:v>
                </c:pt>
                <c:pt idx="306">
                  <c:v>188</c:v>
                </c:pt>
                <c:pt idx="307">
                  <c:v>724</c:v>
                </c:pt>
                <c:pt idx="308">
                  <c:v>26</c:v>
                </c:pt>
                <c:pt idx="309">
                  <c:v>1086</c:v>
                </c:pt>
                <c:pt idx="310">
                  <c:v>4441</c:v>
                </c:pt>
                <c:pt idx="311">
                  <c:v>353</c:v>
                </c:pt>
                <c:pt idx="312">
                  <c:v>1185</c:v>
                </c:pt>
                <c:pt idx="313">
                  <c:v>2</c:v>
                </c:pt>
                <c:pt idx="314">
                  <c:v>9374</c:v>
                </c:pt>
                <c:pt idx="315">
                  <c:v>1532</c:v>
                </c:pt>
                <c:pt idx="316">
                  <c:v>616</c:v>
                </c:pt>
                <c:pt idx="317">
                  <c:v>3064</c:v>
                </c:pt>
                <c:pt idx="318">
                  <c:v>481</c:v>
                </c:pt>
                <c:pt idx="319">
                  <c:v>176</c:v>
                </c:pt>
                <c:pt idx="320">
                  <c:v>53</c:v>
                </c:pt>
                <c:pt idx="321">
                  <c:v>2805</c:v>
                </c:pt>
                <c:pt idx="322">
                  <c:v>1612</c:v>
                </c:pt>
                <c:pt idx="323">
                  <c:v>438</c:v>
                </c:pt>
                <c:pt idx="324">
                  <c:v>37</c:v>
                </c:pt>
                <c:pt idx="325">
                  <c:v>11971</c:v>
                </c:pt>
                <c:pt idx="326">
                  <c:v>436</c:v>
                </c:pt>
                <c:pt idx="327">
                  <c:v>358</c:v>
                </c:pt>
                <c:pt idx="328">
                  <c:v>3810</c:v>
                </c:pt>
                <c:pt idx="329">
                  <c:v>8023</c:v>
                </c:pt>
                <c:pt idx="330">
                  <c:v>221</c:v>
                </c:pt>
                <c:pt idx="331">
                  <c:v>1130</c:v>
                </c:pt>
                <c:pt idx="332">
                  <c:v>480</c:v>
                </c:pt>
                <c:pt idx="333">
                  <c:v>33</c:v>
                </c:pt>
                <c:pt idx="334">
                  <c:v>260</c:v>
                </c:pt>
                <c:pt idx="335">
                  <c:v>589</c:v>
                </c:pt>
                <c:pt idx="336">
                  <c:v>502</c:v>
                </c:pt>
                <c:pt idx="337">
                  <c:v>876</c:v>
                </c:pt>
                <c:pt idx="338">
                  <c:v>201</c:v>
                </c:pt>
                <c:pt idx="339">
                  <c:v>3382</c:v>
                </c:pt>
                <c:pt idx="340">
                  <c:v>199</c:v>
                </c:pt>
                <c:pt idx="341">
                  <c:v>147</c:v>
                </c:pt>
                <c:pt idx="342">
                  <c:v>335</c:v>
                </c:pt>
                <c:pt idx="343">
                  <c:v>641</c:v>
                </c:pt>
                <c:pt idx="344">
                  <c:v>35</c:v>
                </c:pt>
                <c:pt idx="345">
                  <c:v>20</c:v>
                </c:pt>
                <c:pt idx="346">
                  <c:v>1626</c:v>
                </c:pt>
                <c:pt idx="347">
                  <c:v>6850</c:v>
                </c:pt>
                <c:pt idx="348">
                  <c:v>100</c:v>
                </c:pt>
                <c:pt idx="349">
                  <c:v>519</c:v>
                </c:pt>
                <c:pt idx="350">
                  <c:v>130</c:v>
                </c:pt>
                <c:pt idx="351">
                  <c:v>40</c:v>
                </c:pt>
                <c:pt idx="352">
                  <c:v>13156</c:v>
                </c:pt>
                <c:pt idx="353">
                  <c:v>4787</c:v>
                </c:pt>
                <c:pt idx="354">
                  <c:v>3653</c:v>
                </c:pt>
                <c:pt idx="355">
                  <c:v>305</c:v>
                </c:pt>
                <c:pt idx="356">
                  <c:v>493</c:v>
                </c:pt>
                <c:pt idx="357">
                  <c:v>999</c:v>
                </c:pt>
                <c:pt idx="358">
                  <c:v>2048</c:v>
                </c:pt>
                <c:pt idx="359">
                  <c:v>175</c:v>
                </c:pt>
                <c:pt idx="360">
                  <c:v>4888</c:v>
                </c:pt>
                <c:pt idx="361">
                  <c:v>5304</c:v>
                </c:pt>
                <c:pt idx="362">
                  <c:v>3953</c:v>
                </c:pt>
                <c:pt idx="363">
                  <c:v>920</c:v>
                </c:pt>
                <c:pt idx="364">
                  <c:v>4790</c:v>
                </c:pt>
                <c:pt idx="365">
                  <c:v>238</c:v>
                </c:pt>
                <c:pt idx="366">
                  <c:v>6945</c:v>
                </c:pt>
                <c:pt idx="367">
                  <c:v>309</c:v>
                </c:pt>
                <c:pt idx="368">
                  <c:v>1080</c:v>
                </c:pt>
                <c:pt idx="369">
                  <c:v>1205</c:v>
                </c:pt>
                <c:pt idx="370">
                  <c:v>36</c:v>
                </c:pt>
                <c:pt idx="371">
                  <c:v>694</c:v>
                </c:pt>
                <c:pt idx="372">
                  <c:v>7317</c:v>
                </c:pt>
                <c:pt idx="373">
                  <c:v>12607</c:v>
                </c:pt>
                <c:pt idx="374">
                  <c:v>121</c:v>
                </c:pt>
                <c:pt idx="375">
                  <c:v>195</c:v>
                </c:pt>
                <c:pt idx="376">
                  <c:v>757</c:v>
                </c:pt>
                <c:pt idx="377">
                  <c:v>738</c:v>
                </c:pt>
                <c:pt idx="378">
                  <c:v>2567</c:v>
                </c:pt>
                <c:pt idx="379">
                  <c:v>2747</c:v>
                </c:pt>
                <c:pt idx="380">
                  <c:v>2497</c:v>
                </c:pt>
                <c:pt idx="381">
                  <c:v>56</c:v>
                </c:pt>
                <c:pt idx="382">
                  <c:v>1319</c:v>
                </c:pt>
                <c:pt idx="383">
                  <c:v>696</c:v>
                </c:pt>
                <c:pt idx="384">
                  <c:v>201</c:v>
                </c:pt>
                <c:pt idx="385">
                  <c:v>747</c:v>
                </c:pt>
                <c:pt idx="386">
                  <c:v>1161</c:v>
                </c:pt>
                <c:pt idx="387">
                  <c:v>1509</c:v>
                </c:pt>
                <c:pt idx="388">
                  <c:v>2764</c:v>
                </c:pt>
                <c:pt idx="389">
                  <c:v>8023</c:v>
                </c:pt>
                <c:pt idx="390">
                  <c:v>6269</c:v>
                </c:pt>
                <c:pt idx="391">
                  <c:v>252</c:v>
                </c:pt>
                <c:pt idx="392">
                  <c:v>23663</c:v>
                </c:pt>
                <c:pt idx="393">
                  <c:v>81</c:v>
                </c:pt>
                <c:pt idx="394">
                  <c:v>203</c:v>
                </c:pt>
                <c:pt idx="395">
                  <c:v>621</c:v>
                </c:pt>
                <c:pt idx="396">
                  <c:v>310</c:v>
                </c:pt>
                <c:pt idx="397">
                  <c:v>73</c:v>
                </c:pt>
                <c:pt idx="398">
                  <c:v>1550</c:v>
                </c:pt>
                <c:pt idx="399">
                  <c:v>1790</c:v>
                </c:pt>
                <c:pt idx="400">
                  <c:v>498</c:v>
                </c:pt>
                <c:pt idx="401">
                  <c:v>1092</c:v>
                </c:pt>
                <c:pt idx="402">
                  <c:v>1855</c:v>
                </c:pt>
                <c:pt idx="403">
                  <c:v>414</c:v>
                </c:pt>
                <c:pt idx="404">
                  <c:v>1944</c:v>
                </c:pt>
                <c:pt idx="405">
                  <c:v>3</c:v>
                </c:pt>
                <c:pt idx="406">
                  <c:v>1281</c:v>
                </c:pt>
                <c:pt idx="407">
                  <c:v>219</c:v>
                </c:pt>
                <c:pt idx="408">
                  <c:v>445</c:v>
                </c:pt>
                <c:pt idx="409">
                  <c:v>643</c:v>
                </c:pt>
                <c:pt idx="410">
                  <c:v>2125</c:v>
                </c:pt>
                <c:pt idx="411">
                  <c:v>112</c:v>
                </c:pt>
                <c:pt idx="412">
                  <c:v>657</c:v>
                </c:pt>
                <c:pt idx="413">
                  <c:v>671</c:v>
                </c:pt>
                <c:pt idx="414">
                  <c:v>144</c:v>
                </c:pt>
                <c:pt idx="415">
                  <c:v>150</c:v>
                </c:pt>
                <c:pt idx="416">
                  <c:v>102</c:v>
                </c:pt>
                <c:pt idx="417">
                  <c:v>58</c:v>
                </c:pt>
                <c:pt idx="418">
                  <c:v>882</c:v>
                </c:pt>
                <c:pt idx="419">
                  <c:v>5291</c:v>
                </c:pt>
                <c:pt idx="420">
                  <c:v>61</c:v>
                </c:pt>
                <c:pt idx="421">
                  <c:v>3</c:v>
                </c:pt>
                <c:pt idx="422">
                  <c:v>35</c:v>
                </c:pt>
                <c:pt idx="423">
                  <c:v>3913</c:v>
                </c:pt>
                <c:pt idx="424">
                  <c:v>222</c:v>
                </c:pt>
                <c:pt idx="425">
                  <c:v>196</c:v>
                </c:pt>
                <c:pt idx="426">
                  <c:v>6411</c:v>
                </c:pt>
                <c:pt idx="427">
                  <c:v>1013</c:v>
                </c:pt>
                <c:pt idx="428">
                  <c:v>5436</c:v>
                </c:pt>
                <c:pt idx="429">
                  <c:v>261</c:v>
                </c:pt>
                <c:pt idx="430">
                  <c:v>673</c:v>
                </c:pt>
                <c:pt idx="431">
                  <c:v>-88</c:v>
                </c:pt>
                <c:pt idx="432">
                  <c:v>-411</c:v>
                </c:pt>
                <c:pt idx="433">
                  <c:v>-470</c:v>
                </c:pt>
                <c:pt idx="434">
                  <c:v>0</c:v>
                </c:pt>
                <c:pt idx="435">
                  <c:v>-55</c:v>
                </c:pt>
                <c:pt idx="436">
                  <c:v>0</c:v>
                </c:pt>
                <c:pt idx="437">
                  <c:v>0</c:v>
                </c:pt>
                <c:pt idx="438">
                  <c:v>0</c:v>
                </c:pt>
                <c:pt idx="439">
                  <c:v>0</c:v>
                </c:pt>
                <c:pt idx="440">
                  <c:v>-679</c:v>
                </c:pt>
                <c:pt idx="441">
                  <c:v>-735</c:v>
                </c:pt>
                <c:pt idx="442">
                  <c:v>0</c:v>
                </c:pt>
                <c:pt idx="443">
                  <c:v>-259</c:v>
                </c:pt>
                <c:pt idx="444">
                  <c:v>-13</c:v>
                </c:pt>
                <c:pt idx="445">
                  <c:v>0</c:v>
                </c:pt>
                <c:pt idx="446">
                  <c:v>-196</c:v>
                </c:pt>
                <c:pt idx="447">
                  <c:v>0</c:v>
                </c:pt>
                <c:pt idx="448">
                  <c:v>-28</c:v>
                </c:pt>
                <c:pt idx="449">
                  <c:v>0</c:v>
                </c:pt>
                <c:pt idx="450">
                  <c:v>0</c:v>
                </c:pt>
                <c:pt idx="451">
                  <c:v>0</c:v>
                </c:pt>
                <c:pt idx="452">
                  <c:v>0</c:v>
                </c:pt>
                <c:pt idx="453">
                  <c:v>-396</c:v>
                </c:pt>
                <c:pt idx="454">
                  <c:v>-54</c:v>
                </c:pt>
                <c:pt idx="455">
                  <c:v>0</c:v>
                </c:pt>
                <c:pt idx="456">
                  <c:v>0</c:v>
                </c:pt>
                <c:pt idx="457">
                  <c:v>-378</c:v>
                </c:pt>
                <c:pt idx="458">
                  <c:v>-471</c:v>
                </c:pt>
                <c:pt idx="459">
                  <c:v>0</c:v>
                </c:pt>
                <c:pt idx="460">
                  <c:v>-559</c:v>
                </c:pt>
                <c:pt idx="461">
                  <c:v>-679</c:v>
                </c:pt>
                <c:pt idx="462">
                  <c:v>-650</c:v>
                </c:pt>
                <c:pt idx="463">
                  <c:v>0</c:v>
                </c:pt>
                <c:pt idx="464">
                  <c:v>-1400</c:v>
                </c:pt>
                <c:pt idx="465">
                  <c:v>0</c:v>
                </c:pt>
                <c:pt idx="466">
                  <c:v>0</c:v>
                </c:pt>
                <c:pt idx="467">
                  <c:v>-97</c:v>
                </c:pt>
                <c:pt idx="468">
                  <c:v>-470</c:v>
                </c:pt>
                <c:pt idx="469">
                  <c:v>-396</c:v>
                </c:pt>
                <c:pt idx="470">
                  <c:v>0</c:v>
                </c:pt>
                <c:pt idx="471">
                  <c:v>0</c:v>
                </c:pt>
                <c:pt idx="472">
                  <c:v>-120</c:v>
                </c:pt>
                <c:pt idx="473">
                  <c:v>-464</c:v>
                </c:pt>
                <c:pt idx="474">
                  <c:v>0</c:v>
                </c:pt>
                <c:pt idx="475">
                  <c:v>0</c:v>
                </c:pt>
                <c:pt idx="476">
                  <c:v>0</c:v>
                </c:pt>
                <c:pt idx="477">
                  <c:v>0</c:v>
                </c:pt>
                <c:pt idx="478">
                  <c:v>-872</c:v>
                </c:pt>
                <c:pt idx="479">
                  <c:v>-522</c:v>
                </c:pt>
                <c:pt idx="480">
                  <c:v>0</c:v>
                </c:pt>
                <c:pt idx="481">
                  <c:v>0</c:v>
                </c:pt>
                <c:pt idx="482">
                  <c:v>0</c:v>
                </c:pt>
                <c:pt idx="483">
                  <c:v>-49</c:v>
                </c:pt>
                <c:pt idx="484">
                  <c:v>0</c:v>
                </c:pt>
                <c:pt idx="485">
                  <c:v>0</c:v>
                </c:pt>
                <c:pt idx="486">
                  <c:v>0</c:v>
                </c:pt>
                <c:pt idx="487">
                  <c:v>-1212</c:v>
                </c:pt>
                <c:pt idx="488">
                  <c:v>-461</c:v>
                </c:pt>
                <c:pt idx="489">
                  <c:v>-29</c:v>
                </c:pt>
                <c:pt idx="490">
                  <c:v>1787</c:v>
                </c:pt>
                <c:pt idx="491">
                  <c:v>406</c:v>
                </c:pt>
                <c:pt idx="492">
                  <c:v>209</c:v>
                </c:pt>
                <c:pt idx="493">
                  <c:v>438</c:v>
                </c:pt>
                <c:pt idx="494">
                  <c:v>1242</c:v>
                </c:pt>
                <c:pt idx="495">
                  <c:v>355</c:v>
                </c:pt>
                <c:pt idx="496">
                  <c:v>204</c:v>
                </c:pt>
                <c:pt idx="497">
                  <c:v>10758</c:v>
                </c:pt>
                <c:pt idx="498">
                  <c:v>5</c:v>
                </c:pt>
                <c:pt idx="499">
                  <c:v>410</c:v>
                </c:pt>
                <c:pt idx="500">
                  <c:v>605</c:v>
                </c:pt>
                <c:pt idx="501">
                  <c:v>0</c:v>
                </c:pt>
                <c:pt idx="502">
                  <c:v>4</c:v>
                </c:pt>
                <c:pt idx="503">
                  <c:v>8494</c:v>
                </c:pt>
                <c:pt idx="504">
                  <c:v>198</c:v>
                </c:pt>
                <c:pt idx="505">
                  <c:v>841</c:v>
                </c:pt>
                <c:pt idx="506">
                  <c:v>8</c:v>
                </c:pt>
                <c:pt idx="507">
                  <c:v>470</c:v>
                </c:pt>
                <c:pt idx="508">
                  <c:v>520</c:v>
                </c:pt>
                <c:pt idx="509">
                  <c:v>439</c:v>
                </c:pt>
                <c:pt idx="510">
                  <c:v>-454</c:v>
                </c:pt>
                <c:pt idx="511">
                  <c:v>466</c:v>
                </c:pt>
                <c:pt idx="512">
                  <c:v>665</c:v>
                </c:pt>
                <c:pt idx="513">
                  <c:v>5346</c:v>
                </c:pt>
                <c:pt idx="514">
                  <c:v>1243</c:v>
                </c:pt>
                <c:pt idx="515">
                  <c:v>0</c:v>
                </c:pt>
                <c:pt idx="516">
                  <c:v>2357</c:v>
                </c:pt>
                <c:pt idx="517">
                  <c:v>1044</c:v>
                </c:pt>
                <c:pt idx="518">
                  <c:v>1069</c:v>
                </c:pt>
                <c:pt idx="519">
                  <c:v>231</c:v>
                </c:pt>
                <c:pt idx="520">
                  <c:v>0</c:v>
                </c:pt>
                <c:pt idx="521">
                  <c:v>5996</c:v>
                </c:pt>
                <c:pt idx="522">
                  <c:v>266</c:v>
                </c:pt>
                <c:pt idx="523">
                  <c:v>-70</c:v>
                </c:pt>
                <c:pt idx="524">
                  <c:v>25824</c:v>
                </c:pt>
                <c:pt idx="525">
                  <c:v>538</c:v>
                </c:pt>
                <c:pt idx="526">
                  <c:v>534</c:v>
                </c:pt>
                <c:pt idx="527">
                  <c:v>2323</c:v>
                </c:pt>
                <c:pt idx="528">
                  <c:v>1852</c:v>
                </c:pt>
                <c:pt idx="529">
                  <c:v>2647</c:v>
                </c:pt>
                <c:pt idx="530">
                  <c:v>2767</c:v>
                </c:pt>
                <c:pt idx="531">
                  <c:v>176</c:v>
                </c:pt>
                <c:pt idx="532">
                  <c:v>3777</c:v>
                </c:pt>
                <c:pt idx="533">
                  <c:v>9720</c:v>
                </c:pt>
                <c:pt idx="534">
                  <c:v>2903</c:v>
                </c:pt>
                <c:pt idx="535">
                  <c:v>81</c:v>
                </c:pt>
                <c:pt idx="536">
                  <c:v>780</c:v>
                </c:pt>
                <c:pt idx="537">
                  <c:v>178</c:v>
                </c:pt>
                <c:pt idx="538">
                  <c:v>299</c:v>
                </c:pt>
                <c:pt idx="539">
                  <c:v>285</c:v>
                </c:pt>
                <c:pt idx="540">
                  <c:v>872</c:v>
                </c:pt>
                <c:pt idx="541">
                  <c:v>1337</c:v>
                </c:pt>
                <c:pt idx="542">
                  <c:v>524</c:v>
                </c:pt>
                <c:pt idx="543">
                  <c:v>72</c:v>
                </c:pt>
                <c:pt idx="544">
                  <c:v>0</c:v>
                </c:pt>
                <c:pt idx="545">
                  <c:v>-388</c:v>
                </c:pt>
                <c:pt idx="546">
                  <c:v>11</c:v>
                </c:pt>
                <c:pt idx="547">
                  <c:v>-535</c:v>
                </c:pt>
                <c:pt idx="548">
                  <c:v>787</c:v>
                </c:pt>
                <c:pt idx="549">
                  <c:v>3343</c:v>
                </c:pt>
                <c:pt idx="550">
                  <c:v>3904</c:v>
                </c:pt>
                <c:pt idx="551">
                  <c:v>736</c:v>
                </c:pt>
                <c:pt idx="552">
                  <c:v>1390</c:v>
                </c:pt>
                <c:pt idx="553">
                  <c:v>808</c:v>
                </c:pt>
                <c:pt idx="554">
                  <c:v>1147</c:v>
                </c:pt>
                <c:pt idx="555">
                  <c:v>1122</c:v>
                </c:pt>
                <c:pt idx="556">
                  <c:v>-568</c:v>
                </c:pt>
                <c:pt idx="557">
                  <c:v>1165</c:v>
                </c:pt>
                <c:pt idx="558">
                  <c:v>-905</c:v>
                </c:pt>
                <c:pt idx="559">
                  <c:v>0</c:v>
                </c:pt>
                <c:pt idx="560">
                  <c:v>740</c:v>
                </c:pt>
                <c:pt idx="561">
                  <c:v>8262</c:v>
                </c:pt>
                <c:pt idx="562">
                  <c:v>14</c:v>
                </c:pt>
                <c:pt idx="563">
                  <c:v>427</c:v>
                </c:pt>
                <c:pt idx="564">
                  <c:v>1049</c:v>
                </c:pt>
                <c:pt idx="565">
                  <c:v>0</c:v>
                </c:pt>
                <c:pt idx="566">
                  <c:v>419</c:v>
                </c:pt>
                <c:pt idx="567">
                  <c:v>594</c:v>
                </c:pt>
                <c:pt idx="568">
                  <c:v>454</c:v>
                </c:pt>
                <c:pt idx="569">
                  <c:v>2206</c:v>
                </c:pt>
                <c:pt idx="570">
                  <c:v>0</c:v>
                </c:pt>
                <c:pt idx="571">
                  <c:v>483</c:v>
                </c:pt>
                <c:pt idx="572">
                  <c:v>202</c:v>
                </c:pt>
                <c:pt idx="573">
                  <c:v>667</c:v>
                </c:pt>
                <c:pt idx="574">
                  <c:v>112</c:v>
                </c:pt>
                <c:pt idx="575">
                  <c:v>50</c:v>
                </c:pt>
                <c:pt idx="576">
                  <c:v>768</c:v>
                </c:pt>
                <c:pt idx="577">
                  <c:v>74</c:v>
                </c:pt>
                <c:pt idx="578">
                  <c:v>661</c:v>
                </c:pt>
                <c:pt idx="579">
                  <c:v>3025</c:v>
                </c:pt>
                <c:pt idx="580">
                  <c:v>751</c:v>
                </c:pt>
                <c:pt idx="581">
                  <c:v>416</c:v>
                </c:pt>
                <c:pt idx="582">
                  <c:v>3391</c:v>
                </c:pt>
                <c:pt idx="583">
                  <c:v>14</c:v>
                </c:pt>
                <c:pt idx="584">
                  <c:v>-502</c:v>
                </c:pt>
                <c:pt idx="585">
                  <c:v>0</c:v>
                </c:pt>
                <c:pt idx="586">
                  <c:v>599</c:v>
                </c:pt>
                <c:pt idx="587">
                  <c:v>-218</c:v>
                </c:pt>
                <c:pt idx="588">
                  <c:v>1012</c:v>
                </c:pt>
                <c:pt idx="589">
                  <c:v>300</c:v>
                </c:pt>
                <c:pt idx="590">
                  <c:v>217</c:v>
                </c:pt>
                <c:pt idx="591">
                  <c:v>0</c:v>
                </c:pt>
                <c:pt idx="592">
                  <c:v>9374</c:v>
                </c:pt>
                <c:pt idx="593">
                  <c:v>0</c:v>
                </c:pt>
                <c:pt idx="594">
                  <c:v>5278</c:v>
                </c:pt>
                <c:pt idx="595">
                  <c:v>1480</c:v>
                </c:pt>
                <c:pt idx="596">
                  <c:v>7289</c:v>
                </c:pt>
                <c:pt idx="597">
                  <c:v>1665</c:v>
                </c:pt>
                <c:pt idx="598">
                  <c:v>2885</c:v>
                </c:pt>
                <c:pt idx="599">
                  <c:v>1239</c:v>
                </c:pt>
                <c:pt idx="600">
                  <c:v>146</c:v>
                </c:pt>
                <c:pt idx="601">
                  <c:v>2488</c:v>
                </c:pt>
                <c:pt idx="602">
                  <c:v>-10</c:v>
                </c:pt>
                <c:pt idx="603">
                  <c:v>480</c:v>
                </c:pt>
                <c:pt idx="604">
                  <c:v>3897</c:v>
                </c:pt>
                <c:pt idx="605">
                  <c:v>487</c:v>
                </c:pt>
                <c:pt idx="606">
                  <c:v>5110</c:v>
                </c:pt>
                <c:pt idx="607">
                  <c:v>318</c:v>
                </c:pt>
                <c:pt idx="608">
                  <c:v>4820</c:v>
                </c:pt>
                <c:pt idx="609">
                  <c:v>1517</c:v>
                </c:pt>
                <c:pt idx="610">
                  <c:v>4937</c:v>
                </c:pt>
                <c:pt idx="611">
                  <c:v>725</c:v>
                </c:pt>
                <c:pt idx="612">
                  <c:v>5403</c:v>
                </c:pt>
                <c:pt idx="613">
                  <c:v>188</c:v>
                </c:pt>
                <c:pt idx="614">
                  <c:v>189</c:v>
                </c:pt>
                <c:pt idx="615">
                  <c:v>2998</c:v>
                </c:pt>
                <c:pt idx="616">
                  <c:v>610</c:v>
                </c:pt>
                <c:pt idx="617">
                  <c:v>787</c:v>
                </c:pt>
                <c:pt idx="618">
                  <c:v>167</c:v>
                </c:pt>
                <c:pt idx="619">
                  <c:v>217</c:v>
                </c:pt>
                <c:pt idx="620">
                  <c:v>877</c:v>
                </c:pt>
                <c:pt idx="621">
                  <c:v>2817</c:v>
                </c:pt>
                <c:pt idx="622">
                  <c:v>4567</c:v>
                </c:pt>
                <c:pt idx="623">
                  <c:v>127</c:v>
                </c:pt>
                <c:pt idx="624">
                  <c:v>176</c:v>
                </c:pt>
                <c:pt idx="625">
                  <c:v>0</c:v>
                </c:pt>
                <c:pt idx="626">
                  <c:v>1482</c:v>
                </c:pt>
                <c:pt idx="627">
                  <c:v>3052</c:v>
                </c:pt>
                <c:pt idx="628">
                  <c:v>56</c:v>
                </c:pt>
                <c:pt idx="629">
                  <c:v>278</c:v>
                </c:pt>
                <c:pt idx="630">
                  <c:v>3875</c:v>
                </c:pt>
                <c:pt idx="631">
                  <c:v>-337</c:v>
                </c:pt>
                <c:pt idx="632">
                  <c:v>366</c:v>
                </c:pt>
                <c:pt idx="633">
                  <c:v>501</c:v>
                </c:pt>
                <c:pt idx="634">
                  <c:v>998</c:v>
                </c:pt>
                <c:pt idx="635">
                  <c:v>0</c:v>
                </c:pt>
                <c:pt idx="636">
                  <c:v>246</c:v>
                </c:pt>
                <c:pt idx="637">
                  <c:v>-182</c:v>
                </c:pt>
                <c:pt idx="638">
                  <c:v>446</c:v>
                </c:pt>
                <c:pt idx="639">
                  <c:v>331</c:v>
                </c:pt>
                <c:pt idx="640">
                  <c:v>1173</c:v>
                </c:pt>
                <c:pt idx="641">
                  <c:v>5957</c:v>
                </c:pt>
                <c:pt idx="642">
                  <c:v>205</c:v>
                </c:pt>
                <c:pt idx="643">
                  <c:v>0</c:v>
                </c:pt>
                <c:pt idx="644">
                  <c:v>369</c:v>
                </c:pt>
                <c:pt idx="645">
                  <c:v>259</c:v>
                </c:pt>
                <c:pt idx="646">
                  <c:v>284</c:v>
                </c:pt>
                <c:pt idx="647">
                  <c:v>23</c:v>
                </c:pt>
                <c:pt idx="648">
                  <c:v>1373</c:v>
                </c:pt>
                <c:pt idx="649">
                  <c:v>505</c:v>
                </c:pt>
                <c:pt idx="650">
                  <c:v>157</c:v>
                </c:pt>
                <c:pt idx="651">
                  <c:v>991</c:v>
                </c:pt>
                <c:pt idx="652">
                  <c:v>186</c:v>
                </c:pt>
                <c:pt idx="653">
                  <c:v>977</c:v>
                </c:pt>
                <c:pt idx="654">
                  <c:v>2893</c:v>
                </c:pt>
                <c:pt idx="655">
                  <c:v>1897</c:v>
                </c:pt>
                <c:pt idx="656">
                  <c:v>5514</c:v>
                </c:pt>
                <c:pt idx="657">
                  <c:v>889</c:v>
                </c:pt>
                <c:pt idx="658">
                  <c:v>273</c:v>
                </c:pt>
                <c:pt idx="659">
                  <c:v>1808</c:v>
                </c:pt>
                <c:pt idx="660">
                  <c:v>1193</c:v>
                </c:pt>
                <c:pt idx="661">
                  <c:v>2729</c:v>
                </c:pt>
                <c:pt idx="662">
                  <c:v>0</c:v>
                </c:pt>
                <c:pt idx="663">
                  <c:v>230</c:v>
                </c:pt>
                <c:pt idx="664">
                  <c:v>2729</c:v>
                </c:pt>
                <c:pt idx="665">
                  <c:v>317</c:v>
                </c:pt>
                <c:pt idx="666">
                  <c:v>517</c:v>
                </c:pt>
                <c:pt idx="667">
                  <c:v>4579</c:v>
                </c:pt>
                <c:pt idx="668">
                  <c:v>1</c:v>
                </c:pt>
                <c:pt idx="669">
                  <c:v>4111</c:v>
                </c:pt>
                <c:pt idx="670">
                  <c:v>5106</c:v>
                </c:pt>
                <c:pt idx="671">
                  <c:v>636</c:v>
                </c:pt>
                <c:pt idx="672">
                  <c:v>1076</c:v>
                </c:pt>
                <c:pt idx="673">
                  <c:v>126</c:v>
                </c:pt>
                <c:pt idx="674">
                  <c:v>-33</c:v>
                </c:pt>
                <c:pt idx="675">
                  <c:v>430</c:v>
                </c:pt>
                <c:pt idx="676">
                  <c:v>-6</c:v>
                </c:pt>
                <c:pt idx="677">
                  <c:v>383</c:v>
                </c:pt>
                <c:pt idx="678">
                  <c:v>130</c:v>
                </c:pt>
                <c:pt idx="679">
                  <c:v>2569</c:v>
                </c:pt>
                <c:pt idx="680">
                  <c:v>52</c:v>
                </c:pt>
                <c:pt idx="681">
                  <c:v>201</c:v>
                </c:pt>
                <c:pt idx="682">
                  <c:v>0</c:v>
                </c:pt>
                <c:pt idx="683">
                  <c:v>6</c:v>
                </c:pt>
                <c:pt idx="684">
                  <c:v>475</c:v>
                </c:pt>
                <c:pt idx="685">
                  <c:v>4415</c:v>
                </c:pt>
                <c:pt idx="686">
                  <c:v>679</c:v>
                </c:pt>
                <c:pt idx="687">
                  <c:v>320</c:v>
                </c:pt>
                <c:pt idx="688">
                  <c:v>264</c:v>
                </c:pt>
                <c:pt idx="689">
                  <c:v>25</c:v>
                </c:pt>
                <c:pt idx="690">
                  <c:v>2988</c:v>
                </c:pt>
                <c:pt idx="691">
                  <c:v>1407</c:v>
                </c:pt>
                <c:pt idx="692">
                  <c:v>1270</c:v>
                </c:pt>
                <c:pt idx="693">
                  <c:v>654</c:v>
                </c:pt>
                <c:pt idx="694">
                  <c:v>5173</c:v>
                </c:pt>
                <c:pt idx="695">
                  <c:v>3463</c:v>
                </c:pt>
                <c:pt idx="696">
                  <c:v>6016</c:v>
                </c:pt>
                <c:pt idx="697">
                  <c:v>177</c:v>
                </c:pt>
                <c:pt idx="698">
                  <c:v>3694</c:v>
                </c:pt>
                <c:pt idx="699">
                  <c:v>1890</c:v>
                </c:pt>
                <c:pt idx="700">
                  <c:v>10177</c:v>
                </c:pt>
                <c:pt idx="701">
                  <c:v>2576</c:v>
                </c:pt>
                <c:pt idx="702">
                  <c:v>0</c:v>
                </c:pt>
                <c:pt idx="703">
                  <c:v>598</c:v>
                </c:pt>
                <c:pt idx="704">
                  <c:v>15459</c:v>
                </c:pt>
                <c:pt idx="705">
                  <c:v>271</c:v>
                </c:pt>
                <c:pt idx="706">
                  <c:v>2508</c:v>
                </c:pt>
                <c:pt idx="707">
                  <c:v>419</c:v>
                </c:pt>
                <c:pt idx="708">
                  <c:v>320</c:v>
                </c:pt>
                <c:pt idx="709">
                  <c:v>640</c:v>
                </c:pt>
                <c:pt idx="710">
                  <c:v>1772</c:v>
                </c:pt>
                <c:pt idx="711">
                  <c:v>15</c:v>
                </c:pt>
                <c:pt idx="712">
                  <c:v>2370</c:v>
                </c:pt>
                <c:pt idx="713">
                  <c:v>201</c:v>
                </c:pt>
                <c:pt idx="714">
                  <c:v>5</c:v>
                </c:pt>
                <c:pt idx="715">
                  <c:v>75</c:v>
                </c:pt>
                <c:pt idx="716">
                  <c:v>4902</c:v>
                </c:pt>
                <c:pt idx="717">
                  <c:v>2693</c:v>
                </c:pt>
                <c:pt idx="718">
                  <c:v>-79</c:v>
                </c:pt>
                <c:pt idx="719">
                  <c:v>1341</c:v>
                </c:pt>
                <c:pt idx="720">
                  <c:v>490</c:v>
                </c:pt>
                <c:pt idx="721">
                  <c:v>1521</c:v>
                </c:pt>
                <c:pt idx="722">
                  <c:v>131</c:v>
                </c:pt>
                <c:pt idx="723">
                  <c:v>8</c:v>
                </c:pt>
                <c:pt idx="724">
                  <c:v>-632</c:v>
                </c:pt>
                <c:pt idx="725">
                  <c:v>116</c:v>
                </c:pt>
                <c:pt idx="726">
                  <c:v>189</c:v>
                </c:pt>
                <c:pt idx="727">
                  <c:v>2</c:v>
                </c:pt>
                <c:pt idx="728">
                  <c:v>-231</c:v>
                </c:pt>
                <c:pt idx="729">
                  <c:v>4229</c:v>
                </c:pt>
                <c:pt idx="730">
                  <c:v>549</c:v>
                </c:pt>
                <c:pt idx="731">
                  <c:v>579</c:v>
                </c:pt>
                <c:pt idx="732">
                  <c:v>1467</c:v>
                </c:pt>
                <c:pt idx="733">
                  <c:v>0</c:v>
                </c:pt>
                <c:pt idx="734">
                  <c:v>109</c:v>
                </c:pt>
                <c:pt idx="735">
                  <c:v>-11</c:v>
                </c:pt>
                <c:pt idx="736">
                  <c:v>90</c:v>
                </c:pt>
                <c:pt idx="737">
                  <c:v>493</c:v>
                </c:pt>
                <c:pt idx="738">
                  <c:v>1897</c:v>
                </c:pt>
                <c:pt idx="739">
                  <c:v>2403</c:v>
                </c:pt>
                <c:pt idx="740">
                  <c:v>868</c:v>
                </c:pt>
                <c:pt idx="741">
                  <c:v>653</c:v>
                </c:pt>
                <c:pt idx="742">
                  <c:v>0</c:v>
                </c:pt>
                <c:pt idx="743">
                  <c:v>0</c:v>
                </c:pt>
                <c:pt idx="744">
                  <c:v>218</c:v>
                </c:pt>
                <c:pt idx="745">
                  <c:v>5050</c:v>
                </c:pt>
                <c:pt idx="746">
                  <c:v>741</c:v>
                </c:pt>
                <c:pt idx="747">
                  <c:v>462</c:v>
                </c:pt>
                <c:pt idx="748">
                  <c:v>1050</c:v>
                </c:pt>
                <c:pt idx="749">
                  <c:v>-56</c:v>
                </c:pt>
                <c:pt idx="750">
                  <c:v>1</c:v>
                </c:pt>
                <c:pt idx="751">
                  <c:v>-98</c:v>
                </c:pt>
                <c:pt idx="752">
                  <c:v>4667</c:v>
                </c:pt>
                <c:pt idx="753">
                  <c:v>541</c:v>
                </c:pt>
                <c:pt idx="754">
                  <c:v>7744</c:v>
                </c:pt>
                <c:pt idx="755">
                  <c:v>895</c:v>
                </c:pt>
                <c:pt idx="756">
                  <c:v>-129</c:v>
                </c:pt>
                <c:pt idx="757">
                  <c:v>0</c:v>
                </c:pt>
                <c:pt idx="758">
                  <c:v>119</c:v>
                </c:pt>
                <c:pt idx="759">
                  <c:v>158</c:v>
                </c:pt>
                <c:pt idx="760">
                  <c:v>122</c:v>
                </c:pt>
                <c:pt idx="761">
                  <c:v>673</c:v>
                </c:pt>
                <c:pt idx="762">
                  <c:v>0</c:v>
                </c:pt>
                <c:pt idx="763">
                  <c:v>411</c:v>
                </c:pt>
                <c:pt idx="764">
                  <c:v>-97</c:v>
                </c:pt>
                <c:pt idx="765">
                  <c:v>-217</c:v>
                </c:pt>
                <c:pt idx="766">
                  <c:v>5037</c:v>
                </c:pt>
                <c:pt idx="767">
                  <c:v>2232</c:v>
                </c:pt>
                <c:pt idx="768">
                  <c:v>-932</c:v>
                </c:pt>
                <c:pt idx="769">
                  <c:v>586</c:v>
                </c:pt>
                <c:pt idx="770">
                  <c:v>236</c:v>
                </c:pt>
                <c:pt idx="771">
                  <c:v>0</c:v>
                </c:pt>
                <c:pt idx="772">
                  <c:v>2581</c:v>
                </c:pt>
                <c:pt idx="773">
                  <c:v>639</c:v>
                </c:pt>
                <c:pt idx="774">
                  <c:v>849</c:v>
                </c:pt>
                <c:pt idx="775">
                  <c:v>386</c:v>
                </c:pt>
                <c:pt idx="776">
                  <c:v>1218</c:v>
                </c:pt>
                <c:pt idx="777">
                  <c:v>2603</c:v>
                </c:pt>
                <c:pt idx="778">
                  <c:v>-921</c:v>
                </c:pt>
                <c:pt idx="779">
                  <c:v>607</c:v>
                </c:pt>
                <c:pt idx="780">
                  <c:v>79</c:v>
                </c:pt>
                <c:pt idx="781">
                  <c:v>61</c:v>
                </c:pt>
                <c:pt idx="782">
                  <c:v>1091</c:v>
                </c:pt>
                <c:pt idx="783">
                  <c:v>743</c:v>
                </c:pt>
                <c:pt idx="784">
                  <c:v>209</c:v>
                </c:pt>
                <c:pt idx="785">
                  <c:v>172</c:v>
                </c:pt>
                <c:pt idx="786">
                  <c:v>2</c:v>
                </c:pt>
                <c:pt idx="787">
                  <c:v>41</c:v>
                </c:pt>
                <c:pt idx="788">
                  <c:v>1116</c:v>
                </c:pt>
                <c:pt idx="789">
                  <c:v>1109</c:v>
                </c:pt>
                <c:pt idx="790">
                  <c:v>4659</c:v>
                </c:pt>
                <c:pt idx="791">
                  <c:v>-55</c:v>
                </c:pt>
                <c:pt idx="792">
                  <c:v>5845</c:v>
                </c:pt>
                <c:pt idx="793">
                  <c:v>329</c:v>
                </c:pt>
                <c:pt idx="794">
                  <c:v>494</c:v>
                </c:pt>
                <c:pt idx="795">
                  <c:v>1519</c:v>
                </c:pt>
                <c:pt idx="796">
                  <c:v>2685</c:v>
                </c:pt>
                <c:pt idx="797">
                  <c:v>-14</c:v>
                </c:pt>
                <c:pt idx="798">
                  <c:v>5673</c:v>
                </c:pt>
                <c:pt idx="799">
                  <c:v>1459</c:v>
                </c:pt>
                <c:pt idx="800">
                  <c:v>0</c:v>
                </c:pt>
                <c:pt idx="801">
                  <c:v>168</c:v>
                </c:pt>
                <c:pt idx="802">
                  <c:v>0</c:v>
                </c:pt>
                <c:pt idx="803">
                  <c:v>151</c:v>
                </c:pt>
                <c:pt idx="804">
                  <c:v>-583</c:v>
                </c:pt>
                <c:pt idx="805">
                  <c:v>1784</c:v>
                </c:pt>
                <c:pt idx="806">
                  <c:v>3134</c:v>
                </c:pt>
                <c:pt idx="807">
                  <c:v>49</c:v>
                </c:pt>
                <c:pt idx="808">
                  <c:v>-346</c:v>
                </c:pt>
                <c:pt idx="809">
                  <c:v>0</c:v>
                </c:pt>
                <c:pt idx="810">
                  <c:v>1623</c:v>
                </c:pt>
                <c:pt idx="811">
                  <c:v>17</c:v>
                </c:pt>
                <c:pt idx="812">
                  <c:v>2008</c:v>
                </c:pt>
                <c:pt idx="813">
                  <c:v>1027</c:v>
                </c:pt>
                <c:pt idx="814">
                  <c:v>5801</c:v>
                </c:pt>
                <c:pt idx="815">
                  <c:v>205</c:v>
                </c:pt>
                <c:pt idx="816">
                  <c:v>-715</c:v>
                </c:pt>
                <c:pt idx="817">
                  <c:v>852</c:v>
                </c:pt>
                <c:pt idx="818">
                  <c:v>-584</c:v>
                </c:pt>
                <c:pt idx="819">
                  <c:v>97</c:v>
                </c:pt>
                <c:pt idx="820">
                  <c:v>204</c:v>
                </c:pt>
                <c:pt idx="821">
                  <c:v>628</c:v>
                </c:pt>
                <c:pt idx="822">
                  <c:v>311</c:v>
                </c:pt>
                <c:pt idx="823">
                  <c:v>1564</c:v>
                </c:pt>
                <c:pt idx="824">
                  <c:v>856</c:v>
                </c:pt>
                <c:pt idx="825">
                  <c:v>-888</c:v>
                </c:pt>
                <c:pt idx="826">
                  <c:v>226</c:v>
                </c:pt>
                <c:pt idx="827">
                  <c:v>127</c:v>
                </c:pt>
                <c:pt idx="828">
                  <c:v>413</c:v>
                </c:pt>
                <c:pt idx="829">
                  <c:v>710</c:v>
                </c:pt>
                <c:pt idx="830">
                  <c:v>1233</c:v>
                </c:pt>
                <c:pt idx="831">
                  <c:v>171</c:v>
                </c:pt>
                <c:pt idx="832">
                  <c:v>751</c:v>
                </c:pt>
                <c:pt idx="833">
                  <c:v>61</c:v>
                </c:pt>
                <c:pt idx="834">
                  <c:v>769</c:v>
                </c:pt>
                <c:pt idx="835">
                  <c:v>2923</c:v>
                </c:pt>
                <c:pt idx="836">
                  <c:v>99</c:v>
                </c:pt>
                <c:pt idx="837">
                  <c:v>1021</c:v>
                </c:pt>
                <c:pt idx="838">
                  <c:v>1146</c:v>
                </c:pt>
                <c:pt idx="839">
                  <c:v>781</c:v>
                </c:pt>
                <c:pt idx="840">
                  <c:v>1448</c:v>
                </c:pt>
                <c:pt idx="841">
                  <c:v>604</c:v>
                </c:pt>
                <c:pt idx="842">
                  <c:v>-194</c:v>
                </c:pt>
                <c:pt idx="843">
                  <c:v>0</c:v>
                </c:pt>
                <c:pt idx="844">
                  <c:v>0</c:v>
                </c:pt>
                <c:pt idx="845">
                  <c:v>0</c:v>
                </c:pt>
                <c:pt idx="846">
                  <c:v>1014</c:v>
                </c:pt>
                <c:pt idx="847">
                  <c:v>73</c:v>
                </c:pt>
                <c:pt idx="848">
                  <c:v>2597</c:v>
                </c:pt>
                <c:pt idx="849">
                  <c:v>2627</c:v>
                </c:pt>
                <c:pt idx="850">
                  <c:v>1906</c:v>
                </c:pt>
                <c:pt idx="851">
                  <c:v>-319</c:v>
                </c:pt>
                <c:pt idx="852">
                  <c:v>-296</c:v>
                </c:pt>
                <c:pt idx="853">
                  <c:v>169</c:v>
                </c:pt>
                <c:pt idx="854">
                  <c:v>556</c:v>
                </c:pt>
                <c:pt idx="855">
                  <c:v>300</c:v>
                </c:pt>
                <c:pt idx="856">
                  <c:v>751</c:v>
                </c:pt>
                <c:pt idx="857">
                  <c:v>126</c:v>
                </c:pt>
                <c:pt idx="858">
                  <c:v>-386</c:v>
                </c:pt>
                <c:pt idx="859">
                  <c:v>379</c:v>
                </c:pt>
                <c:pt idx="860">
                  <c:v>706</c:v>
                </c:pt>
                <c:pt idx="861">
                  <c:v>9121</c:v>
                </c:pt>
                <c:pt idx="862">
                  <c:v>1466</c:v>
                </c:pt>
                <c:pt idx="863">
                  <c:v>0</c:v>
                </c:pt>
                <c:pt idx="864">
                  <c:v>951</c:v>
                </c:pt>
                <c:pt idx="865">
                  <c:v>0</c:v>
                </c:pt>
                <c:pt idx="866">
                  <c:v>368</c:v>
                </c:pt>
                <c:pt idx="867">
                  <c:v>121</c:v>
                </c:pt>
                <c:pt idx="868">
                  <c:v>204</c:v>
                </c:pt>
                <c:pt idx="869">
                  <c:v>4170</c:v>
                </c:pt>
                <c:pt idx="870">
                  <c:v>-335</c:v>
                </c:pt>
                <c:pt idx="871">
                  <c:v>3165</c:v>
                </c:pt>
                <c:pt idx="872">
                  <c:v>518</c:v>
                </c:pt>
                <c:pt idx="873">
                  <c:v>-970</c:v>
                </c:pt>
                <c:pt idx="874">
                  <c:v>85</c:v>
                </c:pt>
                <c:pt idx="875">
                  <c:v>603</c:v>
                </c:pt>
                <c:pt idx="876">
                  <c:v>361</c:v>
                </c:pt>
                <c:pt idx="877">
                  <c:v>-98</c:v>
                </c:pt>
                <c:pt idx="878">
                  <c:v>4424</c:v>
                </c:pt>
                <c:pt idx="879">
                  <c:v>2610</c:v>
                </c:pt>
                <c:pt idx="880">
                  <c:v>3234</c:v>
                </c:pt>
                <c:pt idx="881">
                  <c:v>687</c:v>
                </c:pt>
                <c:pt idx="882">
                  <c:v>631</c:v>
                </c:pt>
                <c:pt idx="883">
                  <c:v>502</c:v>
                </c:pt>
                <c:pt idx="884">
                  <c:v>6313</c:v>
                </c:pt>
                <c:pt idx="885">
                  <c:v>316</c:v>
                </c:pt>
                <c:pt idx="886">
                  <c:v>2</c:v>
                </c:pt>
                <c:pt idx="887">
                  <c:v>415</c:v>
                </c:pt>
                <c:pt idx="888">
                  <c:v>507</c:v>
                </c:pt>
                <c:pt idx="889">
                  <c:v>912</c:v>
                </c:pt>
                <c:pt idx="890">
                  <c:v>0</c:v>
                </c:pt>
                <c:pt idx="891">
                  <c:v>37</c:v>
                </c:pt>
                <c:pt idx="892">
                  <c:v>2524</c:v>
                </c:pt>
                <c:pt idx="893">
                  <c:v>9019</c:v>
                </c:pt>
                <c:pt idx="894">
                  <c:v>39</c:v>
                </c:pt>
                <c:pt idx="895">
                  <c:v>948</c:v>
                </c:pt>
                <c:pt idx="896">
                  <c:v>0</c:v>
                </c:pt>
                <c:pt idx="897">
                  <c:v>265</c:v>
                </c:pt>
                <c:pt idx="898">
                  <c:v>0</c:v>
                </c:pt>
                <c:pt idx="899">
                  <c:v>4012</c:v>
                </c:pt>
                <c:pt idx="900">
                  <c:v>1520</c:v>
                </c:pt>
                <c:pt idx="901">
                  <c:v>-140</c:v>
                </c:pt>
                <c:pt idx="902">
                  <c:v>852</c:v>
                </c:pt>
                <c:pt idx="903">
                  <c:v>578</c:v>
                </c:pt>
                <c:pt idx="904">
                  <c:v>0</c:v>
                </c:pt>
                <c:pt idx="905">
                  <c:v>2253</c:v>
                </c:pt>
                <c:pt idx="906">
                  <c:v>0</c:v>
                </c:pt>
                <c:pt idx="907">
                  <c:v>1171</c:v>
                </c:pt>
                <c:pt idx="908">
                  <c:v>452</c:v>
                </c:pt>
                <c:pt idx="909">
                  <c:v>-97</c:v>
                </c:pt>
                <c:pt idx="910">
                  <c:v>4738</c:v>
                </c:pt>
                <c:pt idx="911">
                  <c:v>467</c:v>
                </c:pt>
                <c:pt idx="912">
                  <c:v>0</c:v>
                </c:pt>
                <c:pt idx="913">
                  <c:v>495</c:v>
                </c:pt>
                <c:pt idx="914">
                  <c:v>157</c:v>
                </c:pt>
                <c:pt idx="915">
                  <c:v>358</c:v>
                </c:pt>
                <c:pt idx="916">
                  <c:v>292</c:v>
                </c:pt>
                <c:pt idx="917">
                  <c:v>1877</c:v>
                </c:pt>
                <c:pt idx="918">
                  <c:v>7343</c:v>
                </c:pt>
                <c:pt idx="919">
                  <c:v>-563</c:v>
                </c:pt>
                <c:pt idx="920">
                  <c:v>351</c:v>
                </c:pt>
                <c:pt idx="921">
                  <c:v>365</c:v>
                </c:pt>
                <c:pt idx="922">
                  <c:v>13494</c:v>
                </c:pt>
                <c:pt idx="923">
                  <c:v>846</c:v>
                </c:pt>
                <c:pt idx="924">
                  <c:v>1574</c:v>
                </c:pt>
                <c:pt idx="925">
                  <c:v>-28</c:v>
                </c:pt>
                <c:pt idx="926">
                  <c:v>0</c:v>
                </c:pt>
                <c:pt idx="927">
                  <c:v>2927</c:v>
                </c:pt>
                <c:pt idx="928">
                  <c:v>874</c:v>
                </c:pt>
                <c:pt idx="929">
                  <c:v>501</c:v>
                </c:pt>
                <c:pt idx="930">
                  <c:v>1238</c:v>
                </c:pt>
                <c:pt idx="931">
                  <c:v>301</c:v>
                </c:pt>
                <c:pt idx="932">
                  <c:v>1388</c:v>
                </c:pt>
                <c:pt idx="933">
                  <c:v>102</c:v>
                </c:pt>
                <c:pt idx="934">
                  <c:v>413</c:v>
                </c:pt>
                <c:pt idx="935">
                  <c:v>4665</c:v>
                </c:pt>
                <c:pt idx="936">
                  <c:v>638</c:v>
                </c:pt>
                <c:pt idx="937">
                  <c:v>101</c:v>
                </c:pt>
                <c:pt idx="938">
                  <c:v>323</c:v>
                </c:pt>
                <c:pt idx="939">
                  <c:v>1224</c:v>
                </c:pt>
                <c:pt idx="940">
                  <c:v>1103</c:v>
                </c:pt>
                <c:pt idx="941">
                  <c:v>3748</c:v>
                </c:pt>
                <c:pt idx="942">
                  <c:v>955</c:v>
                </c:pt>
                <c:pt idx="943">
                  <c:v>518</c:v>
                </c:pt>
                <c:pt idx="944">
                  <c:v>1893</c:v>
                </c:pt>
                <c:pt idx="945">
                  <c:v>14</c:v>
                </c:pt>
                <c:pt idx="946">
                  <c:v>-423</c:v>
                </c:pt>
                <c:pt idx="947">
                  <c:v>2987</c:v>
                </c:pt>
                <c:pt idx="948">
                  <c:v>106</c:v>
                </c:pt>
                <c:pt idx="949">
                  <c:v>433</c:v>
                </c:pt>
                <c:pt idx="950">
                  <c:v>756</c:v>
                </c:pt>
                <c:pt idx="951">
                  <c:v>0</c:v>
                </c:pt>
                <c:pt idx="952">
                  <c:v>2727</c:v>
                </c:pt>
                <c:pt idx="953">
                  <c:v>93</c:v>
                </c:pt>
                <c:pt idx="954">
                  <c:v>1766</c:v>
                </c:pt>
                <c:pt idx="955">
                  <c:v>124</c:v>
                </c:pt>
                <c:pt idx="956">
                  <c:v>69</c:v>
                </c:pt>
                <c:pt idx="957">
                  <c:v>0</c:v>
                </c:pt>
                <c:pt idx="958">
                  <c:v>1906</c:v>
                </c:pt>
                <c:pt idx="959">
                  <c:v>259</c:v>
                </c:pt>
                <c:pt idx="960">
                  <c:v>4103</c:v>
                </c:pt>
                <c:pt idx="961">
                  <c:v>744</c:v>
                </c:pt>
                <c:pt idx="962">
                  <c:v>116</c:v>
                </c:pt>
                <c:pt idx="963">
                  <c:v>70</c:v>
                </c:pt>
                <c:pt idx="964">
                  <c:v>432</c:v>
                </c:pt>
                <c:pt idx="965">
                  <c:v>1172</c:v>
                </c:pt>
                <c:pt idx="966">
                  <c:v>9</c:v>
                </c:pt>
                <c:pt idx="967">
                  <c:v>428</c:v>
                </c:pt>
                <c:pt idx="968">
                  <c:v>1152</c:v>
                </c:pt>
                <c:pt idx="969">
                  <c:v>620</c:v>
                </c:pt>
                <c:pt idx="970">
                  <c:v>8647</c:v>
                </c:pt>
                <c:pt idx="971">
                  <c:v>192</c:v>
                </c:pt>
                <c:pt idx="972">
                  <c:v>27733</c:v>
                </c:pt>
                <c:pt idx="973">
                  <c:v>276</c:v>
                </c:pt>
                <c:pt idx="974">
                  <c:v>113</c:v>
                </c:pt>
                <c:pt idx="975">
                  <c:v>782</c:v>
                </c:pt>
                <c:pt idx="976">
                  <c:v>82</c:v>
                </c:pt>
                <c:pt idx="977">
                  <c:v>1008</c:v>
                </c:pt>
                <c:pt idx="978">
                  <c:v>179</c:v>
                </c:pt>
                <c:pt idx="979">
                  <c:v>6421</c:v>
                </c:pt>
                <c:pt idx="980">
                  <c:v>443</c:v>
                </c:pt>
                <c:pt idx="981">
                  <c:v>351</c:v>
                </c:pt>
                <c:pt idx="982">
                  <c:v>5060</c:v>
                </c:pt>
                <c:pt idx="983">
                  <c:v>-41</c:v>
                </c:pt>
                <c:pt idx="984">
                  <c:v>-124</c:v>
                </c:pt>
                <c:pt idx="985">
                  <c:v>79</c:v>
                </c:pt>
                <c:pt idx="986">
                  <c:v>3945</c:v>
                </c:pt>
                <c:pt idx="987">
                  <c:v>197</c:v>
                </c:pt>
                <c:pt idx="988">
                  <c:v>837</c:v>
                </c:pt>
                <c:pt idx="989">
                  <c:v>391</c:v>
                </c:pt>
                <c:pt idx="990">
                  <c:v>-94</c:v>
                </c:pt>
                <c:pt idx="991">
                  <c:v>1743</c:v>
                </c:pt>
                <c:pt idx="992">
                  <c:v>57</c:v>
                </c:pt>
                <c:pt idx="993">
                  <c:v>635</c:v>
                </c:pt>
                <c:pt idx="994">
                  <c:v>-113</c:v>
                </c:pt>
                <c:pt idx="995">
                  <c:v>225</c:v>
                </c:pt>
                <c:pt idx="996">
                  <c:v>124</c:v>
                </c:pt>
                <c:pt idx="997">
                  <c:v>475</c:v>
                </c:pt>
                <c:pt idx="998">
                  <c:v>-7</c:v>
                </c:pt>
                <c:pt idx="999">
                  <c:v>375</c:v>
                </c:pt>
                <c:pt idx="1000">
                  <c:v>89</c:v>
                </c:pt>
                <c:pt idx="1001">
                  <c:v>936</c:v>
                </c:pt>
                <c:pt idx="1002">
                  <c:v>0</c:v>
                </c:pt>
                <c:pt idx="1003">
                  <c:v>3638</c:v>
                </c:pt>
                <c:pt idx="1004">
                  <c:v>-99</c:v>
                </c:pt>
                <c:pt idx="1005">
                  <c:v>167</c:v>
                </c:pt>
                <c:pt idx="1006">
                  <c:v>19</c:v>
                </c:pt>
                <c:pt idx="1007">
                  <c:v>242</c:v>
                </c:pt>
                <c:pt idx="1008">
                  <c:v>13</c:v>
                </c:pt>
                <c:pt idx="1009">
                  <c:v>442</c:v>
                </c:pt>
                <c:pt idx="1010">
                  <c:v>769</c:v>
                </c:pt>
                <c:pt idx="1011">
                  <c:v>93</c:v>
                </c:pt>
                <c:pt idx="1012">
                  <c:v>238</c:v>
                </c:pt>
                <c:pt idx="1013">
                  <c:v>2178</c:v>
                </c:pt>
                <c:pt idx="1014">
                  <c:v>792</c:v>
                </c:pt>
                <c:pt idx="1015">
                  <c:v>871</c:v>
                </c:pt>
                <c:pt idx="1016">
                  <c:v>1025</c:v>
                </c:pt>
                <c:pt idx="1017">
                  <c:v>63</c:v>
                </c:pt>
                <c:pt idx="1018">
                  <c:v>16</c:v>
                </c:pt>
                <c:pt idx="1019">
                  <c:v>-249</c:v>
                </c:pt>
                <c:pt idx="1020">
                  <c:v>417</c:v>
                </c:pt>
                <c:pt idx="1021">
                  <c:v>3992</c:v>
                </c:pt>
                <c:pt idx="1022">
                  <c:v>2749</c:v>
                </c:pt>
                <c:pt idx="1023">
                  <c:v>133</c:v>
                </c:pt>
                <c:pt idx="1024">
                  <c:v>1721</c:v>
                </c:pt>
                <c:pt idx="1025">
                  <c:v>2171</c:v>
                </c:pt>
                <c:pt idx="1026">
                  <c:v>2979</c:v>
                </c:pt>
                <c:pt idx="1027">
                  <c:v>690</c:v>
                </c:pt>
                <c:pt idx="1028">
                  <c:v>203</c:v>
                </c:pt>
                <c:pt idx="1029">
                  <c:v>8104</c:v>
                </c:pt>
                <c:pt idx="1030">
                  <c:v>322</c:v>
                </c:pt>
                <c:pt idx="1031">
                  <c:v>1210</c:v>
                </c:pt>
                <c:pt idx="1032">
                  <c:v>273</c:v>
                </c:pt>
                <c:pt idx="1033">
                  <c:v>47</c:v>
                </c:pt>
                <c:pt idx="1034">
                  <c:v>1100</c:v>
                </c:pt>
                <c:pt idx="1035">
                  <c:v>0</c:v>
                </c:pt>
                <c:pt idx="1036">
                  <c:v>0</c:v>
                </c:pt>
                <c:pt idx="1037">
                  <c:v>501</c:v>
                </c:pt>
                <c:pt idx="1038">
                  <c:v>28</c:v>
                </c:pt>
                <c:pt idx="1039">
                  <c:v>1012</c:v>
                </c:pt>
                <c:pt idx="1040">
                  <c:v>245</c:v>
                </c:pt>
                <c:pt idx="1041">
                  <c:v>1998</c:v>
                </c:pt>
                <c:pt idx="1042">
                  <c:v>3990</c:v>
                </c:pt>
                <c:pt idx="1043">
                  <c:v>1328</c:v>
                </c:pt>
                <c:pt idx="1044">
                  <c:v>412</c:v>
                </c:pt>
                <c:pt idx="1045">
                  <c:v>229</c:v>
                </c:pt>
                <c:pt idx="1046">
                  <c:v>1562</c:v>
                </c:pt>
                <c:pt idx="1047">
                  <c:v>3432</c:v>
                </c:pt>
                <c:pt idx="1048">
                  <c:v>308</c:v>
                </c:pt>
                <c:pt idx="1049">
                  <c:v>144</c:v>
                </c:pt>
                <c:pt idx="1050">
                  <c:v>1339</c:v>
                </c:pt>
                <c:pt idx="1051">
                  <c:v>386</c:v>
                </c:pt>
                <c:pt idx="1052">
                  <c:v>7727</c:v>
                </c:pt>
                <c:pt idx="1053">
                  <c:v>204</c:v>
                </c:pt>
                <c:pt idx="1054">
                  <c:v>101</c:v>
                </c:pt>
                <c:pt idx="1055">
                  <c:v>728</c:v>
                </c:pt>
                <c:pt idx="1056">
                  <c:v>2418</c:v>
                </c:pt>
                <c:pt idx="1057">
                  <c:v>2934</c:v>
                </c:pt>
                <c:pt idx="1058">
                  <c:v>0</c:v>
                </c:pt>
                <c:pt idx="1059">
                  <c:v>602</c:v>
                </c:pt>
                <c:pt idx="1060">
                  <c:v>181</c:v>
                </c:pt>
                <c:pt idx="1061">
                  <c:v>176</c:v>
                </c:pt>
                <c:pt idx="1062">
                  <c:v>49</c:v>
                </c:pt>
                <c:pt idx="1063">
                  <c:v>2023</c:v>
                </c:pt>
                <c:pt idx="1064">
                  <c:v>372</c:v>
                </c:pt>
                <c:pt idx="1065">
                  <c:v>7702</c:v>
                </c:pt>
                <c:pt idx="1066">
                  <c:v>464</c:v>
                </c:pt>
                <c:pt idx="1067">
                  <c:v>117</c:v>
                </c:pt>
                <c:pt idx="1068">
                  <c:v>104</c:v>
                </c:pt>
                <c:pt idx="1069">
                  <c:v>1041</c:v>
                </c:pt>
                <c:pt idx="1070">
                  <c:v>0</c:v>
                </c:pt>
                <c:pt idx="1071">
                  <c:v>406</c:v>
                </c:pt>
                <c:pt idx="1072">
                  <c:v>2558</c:v>
                </c:pt>
                <c:pt idx="1073">
                  <c:v>484</c:v>
                </c:pt>
                <c:pt idx="1074">
                  <c:v>3516</c:v>
                </c:pt>
                <c:pt idx="1075">
                  <c:v>5639</c:v>
                </c:pt>
                <c:pt idx="1076">
                  <c:v>100</c:v>
                </c:pt>
                <c:pt idx="1077">
                  <c:v>1306</c:v>
                </c:pt>
                <c:pt idx="1078">
                  <c:v>815</c:v>
                </c:pt>
                <c:pt idx="1079">
                  <c:v>50</c:v>
                </c:pt>
                <c:pt idx="1080">
                  <c:v>245</c:v>
                </c:pt>
                <c:pt idx="1081">
                  <c:v>191</c:v>
                </c:pt>
                <c:pt idx="1082">
                  <c:v>3672</c:v>
                </c:pt>
                <c:pt idx="1083">
                  <c:v>1572</c:v>
                </c:pt>
                <c:pt idx="1084">
                  <c:v>385</c:v>
                </c:pt>
                <c:pt idx="1085">
                  <c:v>29</c:v>
                </c:pt>
                <c:pt idx="1086">
                  <c:v>84</c:v>
                </c:pt>
                <c:pt idx="1087">
                  <c:v>876</c:v>
                </c:pt>
                <c:pt idx="1088">
                  <c:v>1499</c:v>
                </c:pt>
                <c:pt idx="1089">
                  <c:v>194</c:v>
                </c:pt>
                <c:pt idx="1090">
                  <c:v>1641</c:v>
                </c:pt>
                <c:pt idx="1091">
                  <c:v>0</c:v>
                </c:pt>
                <c:pt idx="1092">
                  <c:v>329</c:v>
                </c:pt>
                <c:pt idx="1093">
                  <c:v>162</c:v>
                </c:pt>
                <c:pt idx="1094">
                  <c:v>14533</c:v>
                </c:pt>
                <c:pt idx="1095">
                  <c:v>151</c:v>
                </c:pt>
                <c:pt idx="1096">
                  <c:v>-2</c:v>
                </c:pt>
                <c:pt idx="1097">
                  <c:v>4684</c:v>
                </c:pt>
                <c:pt idx="1098">
                  <c:v>1149</c:v>
                </c:pt>
                <c:pt idx="1099">
                  <c:v>11</c:v>
                </c:pt>
                <c:pt idx="1100">
                  <c:v>20</c:v>
                </c:pt>
                <c:pt idx="1101">
                  <c:v>8004</c:v>
                </c:pt>
                <c:pt idx="1102">
                  <c:v>1019</c:v>
                </c:pt>
                <c:pt idx="1103">
                  <c:v>1297</c:v>
                </c:pt>
                <c:pt idx="1104">
                  <c:v>415</c:v>
                </c:pt>
                <c:pt idx="1105">
                  <c:v>671</c:v>
                </c:pt>
                <c:pt idx="1106">
                  <c:v>2378</c:v>
                </c:pt>
                <c:pt idx="1107">
                  <c:v>417</c:v>
                </c:pt>
                <c:pt idx="1108">
                  <c:v>71</c:v>
                </c:pt>
                <c:pt idx="1109">
                  <c:v>1188</c:v>
                </c:pt>
                <c:pt idx="1110">
                  <c:v>8139</c:v>
                </c:pt>
                <c:pt idx="1111">
                  <c:v>4590</c:v>
                </c:pt>
                <c:pt idx="1112">
                  <c:v>249</c:v>
                </c:pt>
                <c:pt idx="1113">
                  <c:v>689</c:v>
                </c:pt>
                <c:pt idx="1114">
                  <c:v>203</c:v>
                </c:pt>
                <c:pt idx="1115">
                  <c:v>-183</c:v>
                </c:pt>
                <c:pt idx="1116">
                  <c:v>3451</c:v>
                </c:pt>
                <c:pt idx="1117">
                  <c:v>116</c:v>
                </c:pt>
                <c:pt idx="1118">
                  <c:v>0</c:v>
                </c:pt>
                <c:pt idx="1119">
                  <c:v>897</c:v>
                </c:pt>
                <c:pt idx="1120">
                  <c:v>-256</c:v>
                </c:pt>
                <c:pt idx="1121">
                  <c:v>130</c:v>
                </c:pt>
                <c:pt idx="1122">
                  <c:v>1</c:v>
                </c:pt>
                <c:pt idx="1123">
                  <c:v>8</c:v>
                </c:pt>
                <c:pt idx="1124">
                  <c:v>55</c:v>
                </c:pt>
                <c:pt idx="1125">
                  <c:v>1211</c:v>
                </c:pt>
                <c:pt idx="1126">
                  <c:v>426</c:v>
                </c:pt>
                <c:pt idx="1127">
                  <c:v>978</c:v>
                </c:pt>
                <c:pt idx="1128">
                  <c:v>376</c:v>
                </c:pt>
                <c:pt idx="1129">
                  <c:v>12</c:v>
                </c:pt>
                <c:pt idx="1130">
                  <c:v>23</c:v>
                </c:pt>
                <c:pt idx="1131">
                  <c:v>353</c:v>
                </c:pt>
                <c:pt idx="1132">
                  <c:v>330</c:v>
                </c:pt>
                <c:pt idx="1133">
                  <c:v>0</c:v>
                </c:pt>
                <c:pt idx="1134">
                  <c:v>353</c:v>
                </c:pt>
                <c:pt idx="1135">
                  <c:v>2273</c:v>
                </c:pt>
                <c:pt idx="1136">
                  <c:v>0</c:v>
                </c:pt>
                <c:pt idx="1137">
                  <c:v>744</c:v>
                </c:pt>
                <c:pt idx="1138">
                  <c:v>608</c:v>
                </c:pt>
                <c:pt idx="1139">
                  <c:v>1291</c:v>
                </c:pt>
                <c:pt idx="1140">
                  <c:v>-306</c:v>
                </c:pt>
                <c:pt idx="1141">
                  <c:v>306</c:v>
                </c:pt>
                <c:pt idx="1142">
                  <c:v>-312</c:v>
                </c:pt>
                <c:pt idx="1143">
                  <c:v>493</c:v>
                </c:pt>
                <c:pt idx="1144">
                  <c:v>71</c:v>
                </c:pt>
                <c:pt idx="1145">
                  <c:v>669</c:v>
                </c:pt>
                <c:pt idx="1146">
                  <c:v>556</c:v>
                </c:pt>
                <c:pt idx="1147">
                  <c:v>2104</c:v>
                </c:pt>
                <c:pt idx="1148">
                  <c:v>84</c:v>
                </c:pt>
                <c:pt idx="1149">
                  <c:v>108</c:v>
                </c:pt>
                <c:pt idx="1150">
                  <c:v>-11</c:v>
                </c:pt>
                <c:pt idx="1151">
                  <c:v>1164</c:v>
                </c:pt>
                <c:pt idx="1152">
                  <c:v>-191</c:v>
                </c:pt>
                <c:pt idx="1153">
                  <c:v>132</c:v>
                </c:pt>
                <c:pt idx="1154">
                  <c:v>2237</c:v>
                </c:pt>
                <c:pt idx="1155">
                  <c:v>-346</c:v>
                </c:pt>
                <c:pt idx="1156">
                  <c:v>655</c:v>
                </c:pt>
                <c:pt idx="1157">
                  <c:v>499</c:v>
                </c:pt>
                <c:pt idx="1158">
                  <c:v>1048</c:v>
                </c:pt>
                <c:pt idx="1159">
                  <c:v>0</c:v>
                </c:pt>
                <c:pt idx="1160">
                  <c:v>624</c:v>
                </c:pt>
                <c:pt idx="1161">
                  <c:v>1784</c:v>
                </c:pt>
                <c:pt idx="1162">
                  <c:v>1281</c:v>
                </c:pt>
                <c:pt idx="1163">
                  <c:v>569</c:v>
                </c:pt>
                <c:pt idx="1164">
                  <c:v>1666</c:v>
                </c:pt>
                <c:pt idx="1165">
                  <c:v>263</c:v>
                </c:pt>
                <c:pt idx="1166">
                  <c:v>-405</c:v>
                </c:pt>
                <c:pt idx="1167">
                  <c:v>1269</c:v>
                </c:pt>
                <c:pt idx="1168">
                  <c:v>279</c:v>
                </c:pt>
                <c:pt idx="1169">
                  <c:v>0</c:v>
                </c:pt>
                <c:pt idx="1170">
                  <c:v>300</c:v>
                </c:pt>
                <c:pt idx="1171">
                  <c:v>415</c:v>
                </c:pt>
                <c:pt idx="1172">
                  <c:v>0</c:v>
                </c:pt>
                <c:pt idx="1173">
                  <c:v>1322</c:v>
                </c:pt>
                <c:pt idx="1174">
                  <c:v>1062</c:v>
                </c:pt>
                <c:pt idx="1175">
                  <c:v>302</c:v>
                </c:pt>
                <c:pt idx="1176">
                  <c:v>809</c:v>
                </c:pt>
                <c:pt idx="1177">
                  <c:v>-278</c:v>
                </c:pt>
                <c:pt idx="1178">
                  <c:v>310</c:v>
                </c:pt>
                <c:pt idx="1179">
                  <c:v>3238</c:v>
                </c:pt>
                <c:pt idx="1180">
                  <c:v>751</c:v>
                </c:pt>
                <c:pt idx="1181">
                  <c:v>-28</c:v>
                </c:pt>
                <c:pt idx="1182">
                  <c:v>0</c:v>
                </c:pt>
                <c:pt idx="1183">
                  <c:v>2442</c:v>
                </c:pt>
                <c:pt idx="1184">
                  <c:v>1798</c:v>
                </c:pt>
                <c:pt idx="1185">
                  <c:v>132</c:v>
                </c:pt>
                <c:pt idx="1186">
                  <c:v>260</c:v>
                </c:pt>
                <c:pt idx="1187">
                  <c:v>7</c:v>
                </c:pt>
                <c:pt idx="1188">
                  <c:v>4073</c:v>
                </c:pt>
                <c:pt idx="1189">
                  <c:v>1143</c:v>
                </c:pt>
                <c:pt idx="1190">
                  <c:v>323</c:v>
                </c:pt>
                <c:pt idx="1191">
                  <c:v>2960</c:v>
                </c:pt>
                <c:pt idx="1192">
                  <c:v>486</c:v>
                </c:pt>
                <c:pt idx="1193">
                  <c:v>343</c:v>
                </c:pt>
                <c:pt idx="1194">
                  <c:v>5958</c:v>
                </c:pt>
                <c:pt idx="1195">
                  <c:v>304</c:v>
                </c:pt>
                <c:pt idx="1196">
                  <c:v>118</c:v>
                </c:pt>
                <c:pt idx="1197">
                  <c:v>123</c:v>
                </c:pt>
                <c:pt idx="1198">
                  <c:v>76</c:v>
                </c:pt>
                <c:pt idx="1199">
                  <c:v>2980</c:v>
                </c:pt>
                <c:pt idx="1200">
                  <c:v>70</c:v>
                </c:pt>
                <c:pt idx="1201">
                  <c:v>960</c:v>
                </c:pt>
                <c:pt idx="1202">
                  <c:v>2185</c:v>
                </c:pt>
                <c:pt idx="1203">
                  <c:v>309</c:v>
                </c:pt>
                <c:pt idx="1204">
                  <c:v>0</c:v>
                </c:pt>
                <c:pt idx="1205">
                  <c:v>3732</c:v>
                </c:pt>
                <c:pt idx="1206">
                  <c:v>1550</c:v>
                </c:pt>
                <c:pt idx="1207">
                  <c:v>62</c:v>
                </c:pt>
                <c:pt idx="1208">
                  <c:v>704</c:v>
                </c:pt>
                <c:pt idx="1209">
                  <c:v>37</c:v>
                </c:pt>
                <c:pt idx="1210">
                  <c:v>4</c:v>
                </c:pt>
                <c:pt idx="1211">
                  <c:v>262</c:v>
                </c:pt>
                <c:pt idx="1212">
                  <c:v>238</c:v>
                </c:pt>
                <c:pt idx="1213">
                  <c:v>97</c:v>
                </c:pt>
                <c:pt idx="1214">
                  <c:v>410</c:v>
                </c:pt>
                <c:pt idx="1215">
                  <c:v>1191</c:v>
                </c:pt>
                <c:pt idx="1216">
                  <c:v>-47</c:v>
                </c:pt>
                <c:pt idx="1217">
                  <c:v>197</c:v>
                </c:pt>
                <c:pt idx="1218">
                  <c:v>6</c:v>
                </c:pt>
                <c:pt idx="1219">
                  <c:v>462</c:v>
                </c:pt>
                <c:pt idx="1220">
                  <c:v>630</c:v>
                </c:pt>
                <c:pt idx="1221">
                  <c:v>235</c:v>
                </c:pt>
                <c:pt idx="1222">
                  <c:v>1910</c:v>
                </c:pt>
                <c:pt idx="1223">
                  <c:v>3172</c:v>
                </c:pt>
                <c:pt idx="1224">
                  <c:v>872</c:v>
                </c:pt>
                <c:pt idx="1225">
                  <c:v>407</c:v>
                </c:pt>
                <c:pt idx="1226">
                  <c:v>100</c:v>
                </c:pt>
                <c:pt idx="1227">
                  <c:v>345</c:v>
                </c:pt>
                <c:pt idx="1228">
                  <c:v>2058</c:v>
                </c:pt>
                <c:pt idx="1229">
                  <c:v>1031</c:v>
                </c:pt>
                <c:pt idx="1230">
                  <c:v>889</c:v>
                </c:pt>
                <c:pt idx="1231">
                  <c:v>0</c:v>
                </c:pt>
                <c:pt idx="1232">
                  <c:v>51</c:v>
                </c:pt>
                <c:pt idx="1233">
                  <c:v>150</c:v>
                </c:pt>
                <c:pt idx="1234">
                  <c:v>34</c:v>
                </c:pt>
                <c:pt idx="1235">
                  <c:v>795</c:v>
                </c:pt>
                <c:pt idx="1236">
                  <c:v>282</c:v>
                </c:pt>
                <c:pt idx="1237">
                  <c:v>2139</c:v>
                </c:pt>
                <c:pt idx="1238">
                  <c:v>-469</c:v>
                </c:pt>
                <c:pt idx="1239">
                  <c:v>9009</c:v>
                </c:pt>
                <c:pt idx="1240">
                  <c:v>825</c:v>
                </c:pt>
                <c:pt idx="1241">
                  <c:v>1598</c:v>
                </c:pt>
                <c:pt idx="1242">
                  <c:v>871</c:v>
                </c:pt>
                <c:pt idx="1243">
                  <c:v>83</c:v>
                </c:pt>
                <c:pt idx="1244">
                  <c:v>1445</c:v>
                </c:pt>
                <c:pt idx="1245">
                  <c:v>226</c:v>
                </c:pt>
                <c:pt idx="1246">
                  <c:v>-55</c:v>
                </c:pt>
                <c:pt idx="1247">
                  <c:v>243</c:v>
                </c:pt>
                <c:pt idx="1248">
                  <c:v>-336</c:v>
                </c:pt>
                <c:pt idx="1249">
                  <c:v>-465</c:v>
                </c:pt>
                <c:pt idx="1250">
                  <c:v>3672</c:v>
                </c:pt>
                <c:pt idx="1251">
                  <c:v>0</c:v>
                </c:pt>
                <c:pt idx="1252">
                  <c:v>251</c:v>
                </c:pt>
                <c:pt idx="1253">
                  <c:v>44</c:v>
                </c:pt>
                <c:pt idx="1254">
                  <c:v>2887</c:v>
                </c:pt>
                <c:pt idx="1255">
                  <c:v>2</c:v>
                </c:pt>
                <c:pt idx="1256">
                  <c:v>1415</c:v>
                </c:pt>
                <c:pt idx="1257">
                  <c:v>1094</c:v>
                </c:pt>
                <c:pt idx="1258">
                  <c:v>5181</c:v>
                </c:pt>
                <c:pt idx="1259">
                  <c:v>-84</c:v>
                </c:pt>
                <c:pt idx="1260">
                  <c:v>-1</c:v>
                </c:pt>
                <c:pt idx="1261">
                  <c:v>347</c:v>
                </c:pt>
                <c:pt idx="1262">
                  <c:v>1253</c:v>
                </c:pt>
                <c:pt idx="1263">
                  <c:v>4565</c:v>
                </c:pt>
                <c:pt idx="1264">
                  <c:v>781</c:v>
                </c:pt>
                <c:pt idx="1265">
                  <c:v>7124</c:v>
                </c:pt>
                <c:pt idx="1266">
                  <c:v>17555</c:v>
                </c:pt>
                <c:pt idx="1267">
                  <c:v>5172</c:v>
                </c:pt>
                <c:pt idx="1268">
                  <c:v>15520</c:v>
                </c:pt>
                <c:pt idx="1269">
                  <c:v>13711</c:v>
                </c:pt>
                <c:pt idx="1270">
                  <c:v>1533</c:v>
                </c:pt>
                <c:pt idx="1271">
                  <c:v>286</c:v>
                </c:pt>
                <c:pt idx="1272">
                  <c:v>-219</c:v>
                </c:pt>
                <c:pt idx="1273">
                  <c:v>0</c:v>
                </c:pt>
                <c:pt idx="1274">
                  <c:v>810</c:v>
                </c:pt>
                <c:pt idx="1275">
                  <c:v>300</c:v>
                </c:pt>
                <c:pt idx="1276">
                  <c:v>0</c:v>
                </c:pt>
                <c:pt idx="1277">
                  <c:v>113</c:v>
                </c:pt>
                <c:pt idx="1278">
                  <c:v>1699</c:v>
                </c:pt>
                <c:pt idx="1279">
                  <c:v>641</c:v>
                </c:pt>
                <c:pt idx="1280">
                  <c:v>1477</c:v>
                </c:pt>
                <c:pt idx="1281">
                  <c:v>0</c:v>
                </c:pt>
                <c:pt idx="1282">
                  <c:v>8</c:v>
                </c:pt>
                <c:pt idx="1283">
                  <c:v>399</c:v>
                </c:pt>
                <c:pt idx="1284">
                  <c:v>-435</c:v>
                </c:pt>
                <c:pt idx="1285">
                  <c:v>2830</c:v>
                </c:pt>
                <c:pt idx="1286">
                  <c:v>15</c:v>
                </c:pt>
                <c:pt idx="1287">
                  <c:v>125</c:v>
                </c:pt>
                <c:pt idx="1288">
                  <c:v>45</c:v>
                </c:pt>
                <c:pt idx="1289">
                  <c:v>13</c:v>
                </c:pt>
                <c:pt idx="1290">
                  <c:v>0</c:v>
                </c:pt>
                <c:pt idx="1291">
                  <c:v>579</c:v>
                </c:pt>
                <c:pt idx="1292">
                  <c:v>432</c:v>
                </c:pt>
                <c:pt idx="1293">
                  <c:v>1987</c:v>
                </c:pt>
                <c:pt idx="1294">
                  <c:v>857</c:v>
                </c:pt>
                <c:pt idx="1295">
                  <c:v>3370</c:v>
                </c:pt>
                <c:pt idx="1296">
                  <c:v>6290</c:v>
                </c:pt>
                <c:pt idx="1297">
                  <c:v>808</c:v>
                </c:pt>
                <c:pt idx="1298">
                  <c:v>172</c:v>
                </c:pt>
                <c:pt idx="1299">
                  <c:v>4075</c:v>
                </c:pt>
                <c:pt idx="1300">
                  <c:v>-101</c:v>
                </c:pt>
                <c:pt idx="1301">
                  <c:v>3250</c:v>
                </c:pt>
                <c:pt idx="1302">
                  <c:v>1375</c:v>
                </c:pt>
                <c:pt idx="1303">
                  <c:v>180</c:v>
                </c:pt>
                <c:pt idx="1304">
                  <c:v>175</c:v>
                </c:pt>
                <c:pt idx="1305">
                  <c:v>381</c:v>
                </c:pt>
                <c:pt idx="1306">
                  <c:v>2171</c:v>
                </c:pt>
                <c:pt idx="1307">
                  <c:v>340</c:v>
                </c:pt>
                <c:pt idx="1308">
                  <c:v>0</c:v>
                </c:pt>
                <c:pt idx="1309">
                  <c:v>10</c:v>
                </c:pt>
                <c:pt idx="1310">
                  <c:v>4958</c:v>
                </c:pt>
                <c:pt idx="1311">
                  <c:v>21244</c:v>
                </c:pt>
                <c:pt idx="1312">
                  <c:v>156</c:v>
                </c:pt>
                <c:pt idx="1313">
                  <c:v>473</c:v>
                </c:pt>
                <c:pt idx="1314">
                  <c:v>781</c:v>
                </c:pt>
                <c:pt idx="1315">
                  <c:v>0</c:v>
                </c:pt>
                <c:pt idx="1316">
                  <c:v>1819</c:v>
                </c:pt>
                <c:pt idx="1317">
                  <c:v>456</c:v>
                </c:pt>
                <c:pt idx="1318">
                  <c:v>6979</c:v>
                </c:pt>
                <c:pt idx="1319">
                  <c:v>253</c:v>
                </c:pt>
                <c:pt idx="1320">
                  <c:v>-59</c:v>
                </c:pt>
                <c:pt idx="1321">
                  <c:v>-81</c:v>
                </c:pt>
                <c:pt idx="1322">
                  <c:v>0</c:v>
                </c:pt>
                <c:pt idx="1323">
                  <c:v>0</c:v>
                </c:pt>
                <c:pt idx="1324">
                  <c:v>-3</c:v>
                </c:pt>
                <c:pt idx="1325">
                  <c:v>2488</c:v>
                </c:pt>
                <c:pt idx="1326">
                  <c:v>3</c:v>
                </c:pt>
                <c:pt idx="1327">
                  <c:v>839</c:v>
                </c:pt>
                <c:pt idx="1328">
                  <c:v>6</c:v>
                </c:pt>
                <c:pt idx="1329">
                  <c:v>103</c:v>
                </c:pt>
                <c:pt idx="1330">
                  <c:v>316</c:v>
                </c:pt>
                <c:pt idx="1331">
                  <c:v>1680</c:v>
                </c:pt>
                <c:pt idx="1332">
                  <c:v>7179</c:v>
                </c:pt>
                <c:pt idx="1333">
                  <c:v>247</c:v>
                </c:pt>
                <c:pt idx="1334">
                  <c:v>8295</c:v>
                </c:pt>
                <c:pt idx="1335">
                  <c:v>261</c:v>
                </c:pt>
                <c:pt idx="1336">
                  <c:v>95</c:v>
                </c:pt>
                <c:pt idx="1337">
                  <c:v>291</c:v>
                </c:pt>
                <c:pt idx="1338">
                  <c:v>-62</c:v>
                </c:pt>
                <c:pt idx="1339">
                  <c:v>0</c:v>
                </c:pt>
                <c:pt idx="1340">
                  <c:v>1295</c:v>
                </c:pt>
                <c:pt idx="1341">
                  <c:v>324</c:v>
                </c:pt>
                <c:pt idx="1342">
                  <c:v>669</c:v>
                </c:pt>
                <c:pt idx="1343">
                  <c:v>4143</c:v>
                </c:pt>
                <c:pt idx="1344">
                  <c:v>2646</c:v>
                </c:pt>
                <c:pt idx="1345">
                  <c:v>618</c:v>
                </c:pt>
                <c:pt idx="1346">
                  <c:v>541</c:v>
                </c:pt>
                <c:pt idx="1347">
                  <c:v>434</c:v>
                </c:pt>
                <c:pt idx="1348">
                  <c:v>622</c:v>
                </c:pt>
                <c:pt idx="1349">
                  <c:v>1972</c:v>
                </c:pt>
                <c:pt idx="1350">
                  <c:v>0</c:v>
                </c:pt>
                <c:pt idx="1351">
                  <c:v>99</c:v>
                </c:pt>
                <c:pt idx="1352">
                  <c:v>290</c:v>
                </c:pt>
                <c:pt idx="1353">
                  <c:v>1230</c:v>
                </c:pt>
                <c:pt idx="1354">
                  <c:v>45</c:v>
                </c:pt>
                <c:pt idx="1355">
                  <c:v>923</c:v>
                </c:pt>
                <c:pt idx="1356">
                  <c:v>950</c:v>
                </c:pt>
                <c:pt idx="1357">
                  <c:v>1503</c:v>
                </c:pt>
                <c:pt idx="1358">
                  <c:v>65</c:v>
                </c:pt>
                <c:pt idx="1359">
                  <c:v>899</c:v>
                </c:pt>
                <c:pt idx="1360">
                  <c:v>773</c:v>
                </c:pt>
                <c:pt idx="1361">
                  <c:v>10788</c:v>
                </c:pt>
                <c:pt idx="1362">
                  <c:v>247</c:v>
                </c:pt>
                <c:pt idx="1363">
                  <c:v>4143</c:v>
                </c:pt>
                <c:pt idx="1364">
                  <c:v>-406</c:v>
                </c:pt>
                <c:pt idx="1365">
                  <c:v>-887</c:v>
                </c:pt>
                <c:pt idx="1366">
                  <c:v>4157</c:v>
                </c:pt>
                <c:pt idx="1367">
                  <c:v>1386</c:v>
                </c:pt>
                <c:pt idx="1368">
                  <c:v>21</c:v>
                </c:pt>
                <c:pt idx="1369">
                  <c:v>2211</c:v>
                </c:pt>
                <c:pt idx="1370">
                  <c:v>-495</c:v>
                </c:pt>
                <c:pt idx="1371">
                  <c:v>27359</c:v>
                </c:pt>
                <c:pt idx="1372">
                  <c:v>135</c:v>
                </c:pt>
                <c:pt idx="1373">
                  <c:v>60</c:v>
                </c:pt>
                <c:pt idx="1374">
                  <c:v>18347</c:v>
                </c:pt>
                <c:pt idx="1375">
                  <c:v>-72</c:v>
                </c:pt>
                <c:pt idx="1376">
                  <c:v>1205</c:v>
                </c:pt>
                <c:pt idx="1377">
                  <c:v>499</c:v>
                </c:pt>
                <c:pt idx="1378">
                  <c:v>656</c:v>
                </c:pt>
                <c:pt idx="1379">
                  <c:v>100</c:v>
                </c:pt>
                <c:pt idx="1380">
                  <c:v>69</c:v>
                </c:pt>
                <c:pt idx="1381">
                  <c:v>619</c:v>
                </c:pt>
                <c:pt idx="1382">
                  <c:v>192</c:v>
                </c:pt>
                <c:pt idx="1383">
                  <c:v>0</c:v>
                </c:pt>
                <c:pt idx="1384">
                  <c:v>87</c:v>
                </c:pt>
                <c:pt idx="1385">
                  <c:v>3228</c:v>
                </c:pt>
                <c:pt idx="1386">
                  <c:v>-221</c:v>
                </c:pt>
                <c:pt idx="1387">
                  <c:v>-1206</c:v>
                </c:pt>
                <c:pt idx="1388">
                  <c:v>1361</c:v>
                </c:pt>
                <c:pt idx="1389">
                  <c:v>0</c:v>
                </c:pt>
                <c:pt idx="1390">
                  <c:v>34</c:v>
                </c:pt>
                <c:pt idx="1391">
                  <c:v>318</c:v>
                </c:pt>
                <c:pt idx="1392">
                  <c:v>197</c:v>
                </c:pt>
                <c:pt idx="1393">
                  <c:v>0</c:v>
                </c:pt>
                <c:pt idx="1394">
                  <c:v>273</c:v>
                </c:pt>
                <c:pt idx="1395">
                  <c:v>15</c:v>
                </c:pt>
                <c:pt idx="1396">
                  <c:v>7813</c:v>
                </c:pt>
                <c:pt idx="1397">
                  <c:v>-27</c:v>
                </c:pt>
                <c:pt idx="1398">
                  <c:v>0</c:v>
                </c:pt>
                <c:pt idx="1399">
                  <c:v>75</c:v>
                </c:pt>
                <c:pt idx="1400">
                  <c:v>115</c:v>
                </c:pt>
                <c:pt idx="1401">
                  <c:v>7195</c:v>
                </c:pt>
                <c:pt idx="1402">
                  <c:v>-477</c:v>
                </c:pt>
                <c:pt idx="1403">
                  <c:v>1026</c:v>
                </c:pt>
                <c:pt idx="1404">
                  <c:v>3921</c:v>
                </c:pt>
                <c:pt idx="1405">
                  <c:v>980</c:v>
                </c:pt>
                <c:pt idx="1406">
                  <c:v>-179</c:v>
                </c:pt>
                <c:pt idx="1407">
                  <c:v>215</c:v>
                </c:pt>
                <c:pt idx="1408">
                  <c:v>2552</c:v>
                </c:pt>
                <c:pt idx="1409">
                  <c:v>1729</c:v>
                </c:pt>
                <c:pt idx="1410">
                  <c:v>434</c:v>
                </c:pt>
                <c:pt idx="1411">
                  <c:v>-300</c:v>
                </c:pt>
                <c:pt idx="1412">
                  <c:v>4785</c:v>
                </c:pt>
                <c:pt idx="1413">
                  <c:v>-329</c:v>
                </c:pt>
                <c:pt idx="1414">
                  <c:v>0</c:v>
                </c:pt>
                <c:pt idx="1415">
                  <c:v>391</c:v>
                </c:pt>
                <c:pt idx="1416">
                  <c:v>4657</c:v>
                </c:pt>
                <c:pt idx="1417">
                  <c:v>1372</c:v>
                </c:pt>
                <c:pt idx="1418">
                  <c:v>705</c:v>
                </c:pt>
                <c:pt idx="1419">
                  <c:v>255</c:v>
                </c:pt>
                <c:pt idx="1420">
                  <c:v>4365</c:v>
                </c:pt>
                <c:pt idx="1421">
                  <c:v>350</c:v>
                </c:pt>
                <c:pt idx="1422">
                  <c:v>489</c:v>
                </c:pt>
                <c:pt idx="1423">
                  <c:v>757</c:v>
                </c:pt>
                <c:pt idx="1424">
                  <c:v>695</c:v>
                </c:pt>
                <c:pt idx="1425">
                  <c:v>-770</c:v>
                </c:pt>
                <c:pt idx="1426">
                  <c:v>80</c:v>
                </c:pt>
                <c:pt idx="1427">
                  <c:v>1981</c:v>
                </c:pt>
                <c:pt idx="1428">
                  <c:v>315</c:v>
                </c:pt>
                <c:pt idx="1429">
                  <c:v>213</c:v>
                </c:pt>
                <c:pt idx="1430">
                  <c:v>0</c:v>
                </c:pt>
                <c:pt idx="1431">
                  <c:v>2169</c:v>
                </c:pt>
                <c:pt idx="1432">
                  <c:v>212</c:v>
                </c:pt>
                <c:pt idx="1433">
                  <c:v>333</c:v>
                </c:pt>
                <c:pt idx="1434">
                  <c:v>4404</c:v>
                </c:pt>
                <c:pt idx="1435">
                  <c:v>257</c:v>
                </c:pt>
                <c:pt idx="1436">
                  <c:v>3188</c:v>
                </c:pt>
                <c:pt idx="1437">
                  <c:v>3083</c:v>
                </c:pt>
                <c:pt idx="1438">
                  <c:v>9216</c:v>
                </c:pt>
                <c:pt idx="1439">
                  <c:v>226</c:v>
                </c:pt>
                <c:pt idx="1440">
                  <c:v>1260</c:v>
                </c:pt>
                <c:pt idx="1441">
                  <c:v>6046</c:v>
                </c:pt>
                <c:pt idx="1442">
                  <c:v>-37</c:v>
                </c:pt>
                <c:pt idx="1443">
                  <c:v>-154</c:v>
                </c:pt>
                <c:pt idx="1444">
                  <c:v>799</c:v>
                </c:pt>
                <c:pt idx="1445">
                  <c:v>-1164</c:v>
                </c:pt>
                <c:pt idx="1446">
                  <c:v>39</c:v>
                </c:pt>
                <c:pt idx="1447">
                  <c:v>2523</c:v>
                </c:pt>
                <c:pt idx="1448">
                  <c:v>98</c:v>
                </c:pt>
                <c:pt idx="1449">
                  <c:v>3419</c:v>
                </c:pt>
                <c:pt idx="1450">
                  <c:v>343</c:v>
                </c:pt>
                <c:pt idx="1451">
                  <c:v>852</c:v>
                </c:pt>
                <c:pt idx="1452">
                  <c:v>50</c:v>
                </c:pt>
                <c:pt idx="1453">
                  <c:v>0</c:v>
                </c:pt>
                <c:pt idx="1454">
                  <c:v>10</c:v>
                </c:pt>
                <c:pt idx="1455">
                  <c:v>950</c:v>
                </c:pt>
                <c:pt idx="1456">
                  <c:v>0</c:v>
                </c:pt>
                <c:pt idx="1457">
                  <c:v>5563</c:v>
                </c:pt>
                <c:pt idx="1458">
                  <c:v>175</c:v>
                </c:pt>
                <c:pt idx="1459">
                  <c:v>6217</c:v>
                </c:pt>
                <c:pt idx="1460">
                  <c:v>-1310</c:v>
                </c:pt>
                <c:pt idx="1461">
                  <c:v>139</c:v>
                </c:pt>
                <c:pt idx="1462">
                  <c:v>7138</c:v>
                </c:pt>
                <c:pt idx="1463">
                  <c:v>1111</c:v>
                </c:pt>
                <c:pt idx="1464">
                  <c:v>113</c:v>
                </c:pt>
                <c:pt idx="1465">
                  <c:v>-612</c:v>
                </c:pt>
                <c:pt idx="1466">
                  <c:v>310</c:v>
                </c:pt>
                <c:pt idx="1467">
                  <c:v>1</c:v>
                </c:pt>
                <c:pt idx="1468">
                  <c:v>-186</c:v>
                </c:pt>
                <c:pt idx="1469">
                  <c:v>2038</c:v>
                </c:pt>
                <c:pt idx="1470">
                  <c:v>833</c:v>
                </c:pt>
                <c:pt idx="1471">
                  <c:v>625</c:v>
                </c:pt>
                <c:pt idx="1472">
                  <c:v>551</c:v>
                </c:pt>
                <c:pt idx="1473">
                  <c:v>145</c:v>
                </c:pt>
                <c:pt idx="1474">
                  <c:v>618</c:v>
                </c:pt>
                <c:pt idx="1475">
                  <c:v>1063</c:v>
                </c:pt>
                <c:pt idx="1476">
                  <c:v>985</c:v>
                </c:pt>
                <c:pt idx="1477">
                  <c:v>782</c:v>
                </c:pt>
                <c:pt idx="1478">
                  <c:v>-449</c:v>
                </c:pt>
                <c:pt idx="1479">
                  <c:v>66</c:v>
                </c:pt>
                <c:pt idx="1480">
                  <c:v>0</c:v>
                </c:pt>
                <c:pt idx="1481">
                  <c:v>419</c:v>
                </c:pt>
                <c:pt idx="1482">
                  <c:v>4758</c:v>
                </c:pt>
                <c:pt idx="1483">
                  <c:v>-23</c:v>
                </c:pt>
                <c:pt idx="1484">
                  <c:v>1573</c:v>
                </c:pt>
                <c:pt idx="1485">
                  <c:v>77</c:v>
                </c:pt>
                <c:pt idx="1486">
                  <c:v>1378</c:v>
                </c:pt>
                <c:pt idx="1487">
                  <c:v>132</c:v>
                </c:pt>
                <c:pt idx="1488">
                  <c:v>3771</c:v>
                </c:pt>
                <c:pt idx="1489">
                  <c:v>-73</c:v>
                </c:pt>
                <c:pt idx="1490">
                  <c:v>137</c:v>
                </c:pt>
                <c:pt idx="1491">
                  <c:v>-121</c:v>
                </c:pt>
                <c:pt idx="1492">
                  <c:v>1869</c:v>
                </c:pt>
                <c:pt idx="1493">
                  <c:v>4787</c:v>
                </c:pt>
                <c:pt idx="1494">
                  <c:v>-183</c:v>
                </c:pt>
                <c:pt idx="1495">
                  <c:v>992</c:v>
                </c:pt>
                <c:pt idx="1496">
                  <c:v>702</c:v>
                </c:pt>
                <c:pt idx="1497">
                  <c:v>1494</c:v>
                </c:pt>
                <c:pt idx="1498">
                  <c:v>0</c:v>
                </c:pt>
                <c:pt idx="1499">
                  <c:v>46</c:v>
                </c:pt>
                <c:pt idx="1500">
                  <c:v>4079</c:v>
                </c:pt>
                <c:pt idx="1501">
                  <c:v>7876</c:v>
                </c:pt>
                <c:pt idx="1502">
                  <c:v>925</c:v>
                </c:pt>
                <c:pt idx="1503">
                  <c:v>7010</c:v>
                </c:pt>
                <c:pt idx="1504">
                  <c:v>1526</c:v>
                </c:pt>
                <c:pt idx="1505">
                  <c:v>285</c:v>
                </c:pt>
                <c:pt idx="1506">
                  <c:v>0</c:v>
                </c:pt>
                <c:pt idx="1507">
                  <c:v>3170</c:v>
                </c:pt>
                <c:pt idx="1508">
                  <c:v>8</c:v>
                </c:pt>
                <c:pt idx="1509">
                  <c:v>216</c:v>
                </c:pt>
                <c:pt idx="1510">
                  <c:v>2975</c:v>
                </c:pt>
                <c:pt idx="1511">
                  <c:v>894</c:v>
                </c:pt>
                <c:pt idx="1512">
                  <c:v>490</c:v>
                </c:pt>
                <c:pt idx="1513">
                  <c:v>245</c:v>
                </c:pt>
                <c:pt idx="1514">
                  <c:v>0</c:v>
                </c:pt>
                <c:pt idx="1515">
                  <c:v>150</c:v>
                </c:pt>
                <c:pt idx="1516">
                  <c:v>4</c:v>
                </c:pt>
                <c:pt idx="1517">
                  <c:v>664</c:v>
                </c:pt>
                <c:pt idx="1518">
                  <c:v>473</c:v>
                </c:pt>
                <c:pt idx="1519">
                  <c:v>0</c:v>
                </c:pt>
                <c:pt idx="1520">
                  <c:v>-192</c:v>
                </c:pt>
                <c:pt idx="1521">
                  <c:v>1942</c:v>
                </c:pt>
                <c:pt idx="1522">
                  <c:v>5137</c:v>
                </c:pt>
                <c:pt idx="1523">
                  <c:v>13044</c:v>
                </c:pt>
                <c:pt idx="1524">
                  <c:v>1053</c:v>
                </c:pt>
                <c:pt idx="1525">
                  <c:v>154</c:v>
                </c:pt>
                <c:pt idx="1526">
                  <c:v>625</c:v>
                </c:pt>
                <c:pt idx="1527">
                  <c:v>255</c:v>
                </c:pt>
                <c:pt idx="1528">
                  <c:v>529</c:v>
                </c:pt>
                <c:pt idx="1529">
                  <c:v>318</c:v>
                </c:pt>
                <c:pt idx="1530">
                  <c:v>1903</c:v>
                </c:pt>
                <c:pt idx="1531">
                  <c:v>1937</c:v>
                </c:pt>
                <c:pt idx="1532">
                  <c:v>3859</c:v>
                </c:pt>
                <c:pt idx="1533">
                  <c:v>455</c:v>
                </c:pt>
                <c:pt idx="1534">
                  <c:v>4198</c:v>
                </c:pt>
                <c:pt idx="1535">
                  <c:v>747</c:v>
                </c:pt>
                <c:pt idx="1536">
                  <c:v>263</c:v>
                </c:pt>
                <c:pt idx="1537">
                  <c:v>-46</c:v>
                </c:pt>
                <c:pt idx="1538">
                  <c:v>0</c:v>
                </c:pt>
                <c:pt idx="1539">
                  <c:v>568</c:v>
                </c:pt>
                <c:pt idx="1540">
                  <c:v>1469</c:v>
                </c:pt>
                <c:pt idx="1541">
                  <c:v>18</c:v>
                </c:pt>
                <c:pt idx="1542">
                  <c:v>201</c:v>
                </c:pt>
                <c:pt idx="1543">
                  <c:v>0</c:v>
                </c:pt>
                <c:pt idx="1544">
                  <c:v>1412</c:v>
                </c:pt>
                <c:pt idx="1545">
                  <c:v>-93</c:v>
                </c:pt>
                <c:pt idx="1546">
                  <c:v>-331</c:v>
                </c:pt>
                <c:pt idx="1547">
                  <c:v>694</c:v>
                </c:pt>
                <c:pt idx="1548">
                  <c:v>2806</c:v>
                </c:pt>
                <c:pt idx="1549">
                  <c:v>0</c:v>
                </c:pt>
                <c:pt idx="1550">
                  <c:v>2959</c:v>
                </c:pt>
                <c:pt idx="1551">
                  <c:v>22</c:v>
                </c:pt>
                <c:pt idx="1552">
                  <c:v>2030</c:v>
                </c:pt>
                <c:pt idx="1553">
                  <c:v>8304</c:v>
                </c:pt>
                <c:pt idx="1554">
                  <c:v>4760</c:v>
                </c:pt>
                <c:pt idx="1555">
                  <c:v>-1313</c:v>
                </c:pt>
                <c:pt idx="1556">
                  <c:v>697</c:v>
                </c:pt>
                <c:pt idx="1557">
                  <c:v>230</c:v>
                </c:pt>
                <c:pt idx="1558">
                  <c:v>1427</c:v>
                </c:pt>
                <c:pt idx="1559">
                  <c:v>201</c:v>
                </c:pt>
                <c:pt idx="1560">
                  <c:v>1086</c:v>
                </c:pt>
                <c:pt idx="1561">
                  <c:v>4335</c:v>
                </c:pt>
                <c:pt idx="1562">
                  <c:v>44</c:v>
                </c:pt>
                <c:pt idx="1563">
                  <c:v>286</c:v>
                </c:pt>
                <c:pt idx="1564">
                  <c:v>216</c:v>
                </c:pt>
                <c:pt idx="1565">
                  <c:v>214</c:v>
                </c:pt>
                <c:pt idx="1566">
                  <c:v>343</c:v>
                </c:pt>
                <c:pt idx="1567">
                  <c:v>-77</c:v>
                </c:pt>
                <c:pt idx="1568">
                  <c:v>1046</c:v>
                </c:pt>
                <c:pt idx="1569">
                  <c:v>1566</c:v>
                </c:pt>
                <c:pt idx="1570">
                  <c:v>592</c:v>
                </c:pt>
                <c:pt idx="1571">
                  <c:v>104</c:v>
                </c:pt>
                <c:pt idx="1572">
                  <c:v>0</c:v>
                </c:pt>
                <c:pt idx="1573">
                  <c:v>-22</c:v>
                </c:pt>
                <c:pt idx="1574">
                  <c:v>0</c:v>
                </c:pt>
                <c:pt idx="1575">
                  <c:v>72</c:v>
                </c:pt>
                <c:pt idx="1576">
                  <c:v>100</c:v>
                </c:pt>
                <c:pt idx="1577">
                  <c:v>319</c:v>
                </c:pt>
                <c:pt idx="1578">
                  <c:v>9339</c:v>
                </c:pt>
                <c:pt idx="1579">
                  <c:v>50</c:v>
                </c:pt>
                <c:pt idx="1580">
                  <c:v>32</c:v>
                </c:pt>
                <c:pt idx="1581">
                  <c:v>0</c:v>
                </c:pt>
                <c:pt idx="1582">
                  <c:v>1333</c:v>
                </c:pt>
                <c:pt idx="1583">
                  <c:v>6922</c:v>
                </c:pt>
                <c:pt idx="1584">
                  <c:v>633</c:v>
                </c:pt>
                <c:pt idx="1585">
                  <c:v>4265</c:v>
                </c:pt>
                <c:pt idx="1586">
                  <c:v>2262</c:v>
                </c:pt>
                <c:pt idx="1587">
                  <c:v>1970</c:v>
                </c:pt>
                <c:pt idx="1588">
                  <c:v>4659</c:v>
                </c:pt>
                <c:pt idx="1589">
                  <c:v>668</c:v>
                </c:pt>
                <c:pt idx="1590">
                  <c:v>649</c:v>
                </c:pt>
                <c:pt idx="1591">
                  <c:v>452</c:v>
                </c:pt>
                <c:pt idx="1592">
                  <c:v>9149</c:v>
                </c:pt>
                <c:pt idx="1593">
                  <c:v>-145</c:v>
                </c:pt>
                <c:pt idx="1594">
                  <c:v>-498</c:v>
                </c:pt>
                <c:pt idx="1595">
                  <c:v>0</c:v>
                </c:pt>
                <c:pt idx="1596">
                  <c:v>22</c:v>
                </c:pt>
                <c:pt idx="1597">
                  <c:v>2304</c:v>
                </c:pt>
                <c:pt idx="1598">
                  <c:v>1412</c:v>
                </c:pt>
                <c:pt idx="1599">
                  <c:v>145</c:v>
                </c:pt>
                <c:pt idx="1600">
                  <c:v>4897</c:v>
                </c:pt>
                <c:pt idx="1601">
                  <c:v>1832</c:v>
                </c:pt>
                <c:pt idx="1602">
                  <c:v>3726</c:v>
                </c:pt>
                <c:pt idx="1603">
                  <c:v>-350</c:v>
                </c:pt>
                <c:pt idx="1604">
                  <c:v>591</c:v>
                </c:pt>
                <c:pt idx="1605">
                  <c:v>0</c:v>
                </c:pt>
                <c:pt idx="1606">
                  <c:v>508</c:v>
                </c:pt>
                <c:pt idx="1607">
                  <c:v>817</c:v>
                </c:pt>
                <c:pt idx="1608">
                  <c:v>291</c:v>
                </c:pt>
                <c:pt idx="1609">
                  <c:v>3554</c:v>
                </c:pt>
                <c:pt idx="1610">
                  <c:v>781</c:v>
                </c:pt>
                <c:pt idx="1611">
                  <c:v>267</c:v>
                </c:pt>
                <c:pt idx="1612">
                  <c:v>1327</c:v>
                </c:pt>
                <c:pt idx="1613">
                  <c:v>432</c:v>
                </c:pt>
                <c:pt idx="1614">
                  <c:v>-306</c:v>
                </c:pt>
                <c:pt idx="1615">
                  <c:v>864</c:v>
                </c:pt>
                <c:pt idx="1616">
                  <c:v>0</c:v>
                </c:pt>
                <c:pt idx="1617">
                  <c:v>214</c:v>
                </c:pt>
                <c:pt idx="1618">
                  <c:v>425</c:v>
                </c:pt>
                <c:pt idx="1619">
                  <c:v>3</c:v>
                </c:pt>
                <c:pt idx="1620">
                  <c:v>0</c:v>
                </c:pt>
                <c:pt idx="1621">
                  <c:v>0</c:v>
                </c:pt>
                <c:pt idx="1622">
                  <c:v>282</c:v>
                </c:pt>
                <c:pt idx="1623">
                  <c:v>11494</c:v>
                </c:pt>
                <c:pt idx="1624">
                  <c:v>0</c:v>
                </c:pt>
                <c:pt idx="1625">
                  <c:v>3727</c:v>
                </c:pt>
                <c:pt idx="1626">
                  <c:v>0</c:v>
                </c:pt>
                <c:pt idx="1627">
                  <c:v>864</c:v>
                </c:pt>
                <c:pt idx="1628">
                  <c:v>4089</c:v>
                </c:pt>
                <c:pt idx="1629">
                  <c:v>-478</c:v>
                </c:pt>
                <c:pt idx="1630">
                  <c:v>-363</c:v>
                </c:pt>
                <c:pt idx="1631">
                  <c:v>8883</c:v>
                </c:pt>
                <c:pt idx="1632">
                  <c:v>1970</c:v>
                </c:pt>
                <c:pt idx="1633">
                  <c:v>1859</c:v>
                </c:pt>
                <c:pt idx="1634">
                  <c:v>-253</c:v>
                </c:pt>
                <c:pt idx="1635">
                  <c:v>1059</c:v>
                </c:pt>
                <c:pt idx="1636">
                  <c:v>388</c:v>
                </c:pt>
                <c:pt idx="1637">
                  <c:v>0</c:v>
                </c:pt>
                <c:pt idx="1638">
                  <c:v>255</c:v>
                </c:pt>
                <c:pt idx="1639">
                  <c:v>63</c:v>
                </c:pt>
                <c:pt idx="1640">
                  <c:v>712</c:v>
                </c:pt>
                <c:pt idx="1641">
                  <c:v>57</c:v>
                </c:pt>
                <c:pt idx="1642">
                  <c:v>523</c:v>
                </c:pt>
                <c:pt idx="1643">
                  <c:v>422</c:v>
                </c:pt>
                <c:pt idx="1644">
                  <c:v>372</c:v>
                </c:pt>
                <c:pt idx="1645">
                  <c:v>3387</c:v>
                </c:pt>
                <c:pt idx="1646">
                  <c:v>260</c:v>
                </c:pt>
                <c:pt idx="1647">
                  <c:v>-1</c:v>
                </c:pt>
                <c:pt idx="1648">
                  <c:v>1490</c:v>
                </c:pt>
                <c:pt idx="1649">
                  <c:v>497</c:v>
                </c:pt>
                <c:pt idx="1650">
                  <c:v>1707</c:v>
                </c:pt>
                <c:pt idx="1651">
                  <c:v>826</c:v>
                </c:pt>
                <c:pt idx="1652">
                  <c:v>907</c:v>
                </c:pt>
                <c:pt idx="1653">
                  <c:v>1836</c:v>
                </c:pt>
                <c:pt idx="1654">
                  <c:v>1410</c:v>
                </c:pt>
                <c:pt idx="1655">
                  <c:v>404</c:v>
                </c:pt>
                <c:pt idx="1656">
                  <c:v>907</c:v>
                </c:pt>
                <c:pt idx="1657">
                  <c:v>18</c:v>
                </c:pt>
                <c:pt idx="1658">
                  <c:v>-495</c:v>
                </c:pt>
                <c:pt idx="1659">
                  <c:v>1210</c:v>
                </c:pt>
                <c:pt idx="1660">
                  <c:v>819</c:v>
                </c:pt>
                <c:pt idx="1661">
                  <c:v>442</c:v>
                </c:pt>
                <c:pt idx="1662">
                  <c:v>-46</c:v>
                </c:pt>
                <c:pt idx="1663">
                  <c:v>671</c:v>
                </c:pt>
                <c:pt idx="1664">
                  <c:v>371</c:v>
                </c:pt>
                <c:pt idx="1665">
                  <c:v>-3</c:v>
                </c:pt>
                <c:pt idx="1666">
                  <c:v>11</c:v>
                </c:pt>
                <c:pt idx="1667">
                  <c:v>104</c:v>
                </c:pt>
                <c:pt idx="1668">
                  <c:v>174</c:v>
                </c:pt>
                <c:pt idx="1669">
                  <c:v>3107</c:v>
                </c:pt>
                <c:pt idx="1670">
                  <c:v>1367</c:v>
                </c:pt>
                <c:pt idx="1671">
                  <c:v>-11</c:v>
                </c:pt>
                <c:pt idx="1672">
                  <c:v>1693</c:v>
                </c:pt>
                <c:pt idx="1673">
                  <c:v>305</c:v>
                </c:pt>
                <c:pt idx="1674">
                  <c:v>778</c:v>
                </c:pt>
                <c:pt idx="1675">
                  <c:v>837</c:v>
                </c:pt>
                <c:pt idx="1676">
                  <c:v>363</c:v>
                </c:pt>
                <c:pt idx="1677">
                  <c:v>236</c:v>
                </c:pt>
                <c:pt idx="1678">
                  <c:v>0</c:v>
                </c:pt>
                <c:pt idx="1679">
                  <c:v>-50</c:v>
                </c:pt>
                <c:pt idx="1680">
                  <c:v>4</c:v>
                </c:pt>
                <c:pt idx="1681">
                  <c:v>46</c:v>
                </c:pt>
                <c:pt idx="1682">
                  <c:v>575</c:v>
                </c:pt>
                <c:pt idx="1683">
                  <c:v>16</c:v>
                </c:pt>
                <c:pt idx="1684">
                  <c:v>400</c:v>
                </c:pt>
                <c:pt idx="1685">
                  <c:v>148</c:v>
                </c:pt>
                <c:pt idx="1686">
                  <c:v>431</c:v>
                </c:pt>
                <c:pt idx="1687">
                  <c:v>777</c:v>
                </c:pt>
                <c:pt idx="1688">
                  <c:v>199</c:v>
                </c:pt>
                <c:pt idx="1689">
                  <c:v>3552</c:v>
                </c:pt>
                <c:pt idx="1690">
                  <c:v>47</c:v>
                </c:pt>
                <c:pt idx="1691">
                  <c:v>3823</c:v>
                </c:pt>
                <c:pt idx="1692">
                  <c:v>138</c:v>
                </c:pt>
                <c:pt idx="1693">
                  <c:v>1117</c:v>
                </c:pt>
                <c:pt idx="1694">
                  <c:v>1325</c:v>
                </c:pt>
                <c:pt idx="1695">
                  <c:v>-22</c:v>
                </c:pt>
                <c:pt idx="1696">
                  <c:v>0</c:v>
                </c:pt>
                <c:pt idx="1697">
                  <c:v>4343</c:v>
                </c:pt>
                <c:pt idx="1698">
                  <c:v>1598</c:v>
                </c:pt>
                <c:pt idx="1699">
                  <c:v>-280</c:v>
                </c:pt>
                <c:pt idx="1700">
                  <c:v>1534</c:v>
                </c:pt>
                <c:pt idx="1701">
                  <c:v>1671</c:v>
                </c:pt>
                <c:pt idx="1702">
                  <c:v>2007</c:v>
                </c:pt>
                <c:pt idx="1703">
                  <c:v>0</c:v>
                </c:pt>
                <c:pt idx="1704">
                  <c:v>4030</c:v>
                </c:pt>
                <c:pt idx="1705">
                  <c:v>2776</c:v>
                </c:pt>
                <c:pt idx="1706">
                  <c:v>573</c:v>
                </c:pt>
                <c:pt idx="1707">
                  <c:v>475</c:v>
                </c:pt>
                <c:pt idx="1708">
                  <c:v>47</c:v>
                </c:pt>
                <c:pt idx="1709">
                  <c:v>2154</c:v>
                </c:pt>
                <c:pt idx="1710">
                  <c:v>96</c:v>
                </c:pt>
                <c:pt idx="1711">
                  <c:v>83</c:v>
                </c:pt>
                <c:pt idx="1712">
                  <c:v>6766</c:v>
                </c:pt>
                <c:pt idx="1713">
                  <c:v>3973</c:v>
                </c:pt>
                <c:pt idx="1714">
                  <c:v>365</c:v>
                </c:pt>
                <c:pt idx="1715">
                  <c:v>372</c:v>
                </c:pt>
                <c:pt idx="1716">
                  <c:v>-552</c:v>
                </c:pt>
                <c:pt idx="1717">
                  <c:v>48</c:v>
                </c:pt>
                <c:pt idx="1718">
                  <c:v>7696</c:v>
                </c:pt>
                <c:pt idx="1719">
                  <c:v>4500</c:v>
                </c:pt>
                <c:pt idx="1720">
                  <c:v>1</c:v>
                </c:pt>
                <c:pt idx="1721">
                  <c:v>-18</c:v>
                </c:pt>
                <c:pt idx="1722">
                  <c:v>451</c:v>
                </c:pt>
                <c:pt idx="1723">
                  <c:v>479</c:v>
                </c:pt>
                <c:pt idx="1724">
                  <c:v>204</c:v>
                </c:pt>
                <c:pt idx="1725">
                  <c:v>0</c:v>
                </c:pt>
                <c:pt idx="1726">
                  <c:v>1130</c:v>
                </c:pt>
                <c:pt idx="1727">
                  <c:v>389</c:v>
                </c:pt>
                <c:pt idx="1728">
                  <c:v>401</c:v>
                </c:pt>
                <c:pt idx="1729">
                  <c:v>145</c:v>
                </c:pt>
                <c:pt idx="1730">
                  <c:v>115</c:v>
                </c:pt>
                <c:pt idx="1731">
                  <c:v>89</c:v>
                </c:pt>
                <c:pt idx="1732">
                  <c:v>94</c:v>
                </c:pt>
                <c:pt idx="1733">
                  <c:v>1438</c:v>
                </c:pt>
                <c:pt idx="1734">
                  <c:v>1691</c:v>
                </c:pt>
                <c:pt idx="1735">
                  <c:v>207</c:v>
                </c:pt>
                <c:pt idx="1736">
                  <c:v>238</c:v>
                </c:pt>
                <c:pt idx="1737">
                  <c:v>2433</c:v>
                </c:pt>
                <c:pt idx="1738">
                  <c:v>1924</c:v>
                </c:pt>
                <c:pt idx="1739">
                  <c:v>-471</c:v>
                </c:pt>
                <c:pt idx="1740">
                  <c:v>764</c:v>
                </c:pt>
                <c:pt idx="1741">
                  <c:v>383</c:v>
                </c:pt>
                <c:pt idx="1742">
                  <c:v>3782</c:v>
                </c:pt>
                <c:pt idx="1743">
                  <c:v>406</c:v>
                </c:pt>
                <c:pt idx="1744">
                  <c:v>326</c:v>
                </c:pt>
                <c:pt idx="1745">
                  <c:v>691</c:v>
                </c:pt>
                <c:pt idx="1746">
                  <c:v>0</c:v>
                </c:pt>
                <c:pt idx="1747">
                  <c:v>99</c:v>
                </c:pt>
                <c:pt idx="1748">
                  <c:v>-15</c:v>
                </c:pt>
                <c:pt idx="1749">
                  <c:v>1929</c:v>
                </c:pt>
                <c:pt idx="1750">
                  <c:v>0</c:v>
                </c:pt>
                <c:pt idx="1751">
                  <c:v>185</c:v>
                </c:pt>
                <c:pt idx="1752">
                  <c:v>-424</c:v>
                </c:pt>
                <c:pt idx="1753">
                  <c:v>-204</c:v>
                </c:pt>
                <c:pt idx="1754">
                  <c:v>0</c:v>
                </c:pt>
                <c:pt idx="1755">
                  <c:v>319</c:v>
                </c:pt>
                <c:pt idx="1756">
                  <c:v>-1148</c:v>
                </c:pt>
                <c:pt idx="1757">
                  <c:v>-11</c:v>
                </c:pt>
                <c:pt idx="1758">
                  <c:v>0</c:v>
                </c:pt>
                <c:pt idx="1759">
                  <c:v>-206</c:v>
                </c:pt>
                <c:pt idx="1760">
                  <c:v>704</c:v>
                </c:pt>
                <c:pt idx="1761">
                  <c:v>1931</c:v>
                </c:pt>
                <c:pt idx="1762">
                  <c:v>943</c:v>
                </c:pt>
                <c:pt idx="1763">
                  <c:v>359</c:v>
                </c:pt>
                <c:pt idx="1764">
                  <c:v>327</c:v>
                </c:pt>
                <c:pt idx="1765">
                  <c:v>-105</c:v>
                </c:pt>
                <c:pt idx="1766">
                  <c:v>983</c:v>
                </c:pt>
                <c:pt idx="1767">
                  <c:v>787</c:v>
                </c:pt>
                <c:pt idx="1768">
                  <c:v>0</c:v>
                </c:pt>
                <c:pt idx="1769">
                  <c:v>3060</c:v>
                </c:pt>
                <c:pt idx="1770">
                  <c:v>5780</c:v>
                </c:pt>
                <c:pt idx="1771">
                  <c:v>790</c:v>
                </c:pt>
                <c:pt idx="1772">
                  <c:v>1449</c:v>
                </c:pt>
                <c:pt idx="1773">
                  <c:v>1412</c:v>
                </c:pt>
                <c:pt idx="1774">
                  <c:v>123</c:v>
                </c:pt>
                <c:pt idx="1775">
                  <c:v>681</c:v>
                </c:pt>
                <c:pt idx="1776">
                  <c:v>228</c:v>
                </c:pt>
                <c:pt idx="1777">
                  <c:v>0</c:v>
                </c:pt>
                <c:pt idx="1778">
                  <c:v>2087</c:v>
                </c:pt>
                <c:pt idx="1779">
                  <c:v>197</c:v>
                </c:pt>
                <c:pt idx="1780">
                  <c:v>0</c:v>
                </c:pt>
                <c:pt idx="1781">
                  <c:v>1905</c:v>
                </c:pt>
                <c:pt idx="1782">
                  <c:v>118</c:v>
                </c:pt>
                <c:pt idx="1783">
                  <c:v>2644</c:v>
                </c:pt>
                <c:pt idx="1784">
                  <c:v>106</c:v>
                </c:pt>
                <c:pt idx="1785">
                  <c:v>0</c:v>
                </c:pt>
                <c:pt idx="1786">
                  <c:v>16430</c:v>
                </c:pt>
                <c:pt idx="1787">
                  <c:v>13</c:v>
                </c:pt>
                <c:pt idx="1788">
                  <c:v>14</c:v>
                </c:pt>
                <c:pt idx="1789">
                  <c:v>3485</c:v>
                </c:pt>
                <c:pt idx="1790">
                  <c:v>139</c:v>
                </c:pt>
                <c:pt idx="1791">
                  <c:v>202</c:v>
                </c:pt>
                <c:pt idx="1792">
                  <c:v>2515</c:v>
                </c:pt>
                <c:pt idx="1793">
                  <c:v>5195</c:v>
                </c:pt>
                <c:pt idx="1794">
                  <c:v>142</c:v>
                </c:pt>
                <c:pt idx="1795">
                  <c:v>2098</c:v>
                </c:pt>
                <c:pt idx="1796">
                  <c:v>320</c:v>
                </c:pt>
                <c:pt idx="1797">
                  <c:v>3431</c:v>
                </c:pt>
                <c:pt idx="1798">
                  <c:v>50</c:v>
                </c:pt>
                <c:pt idx="1799">
                  <c:v>370</c:v>
                </c:pt>
                <c:pt idx="1800">
                  <c:v>-182</c:v>
                </c:pt>
                <c:pt idx="1801">
                  <c:v>1623</c:v>
                </c:pt>
                <c:pt idx="1802">
                  <c:v>13342</c:v>
                </c:pt>
                <c:pt idx="1803">
                  <c:v>6570</c:v>
                </c:pt>
                <c:pt idx="1804">
                  <c:v>3571</c:v>
                </c:pt>
                <c:pt idx="1805">
                  <c:v>-665</c:v>
                </c:pt>
                <c:pt idx="1806">
                  <c:v>0</c:v>
                </c:pt>
                <c:pt idx="1807">
                  <c:v>54</c:v>
                </c:pt>
                <c:pt idx="1808">
                  <c:v>46</c:v>
                </c:pt>
                <c:pt idx="1809">
                  <c:v>2</c:v>
                </c:pt>
                <c:pt idx="1810">
                  <c:v>103</c:v>
                </c:pt>
                <c:pt idx="1811">
                  <c:v>883</c:v>
                </c:pt>
                <c:pt idx="1812">
                  <c:v>55</c:v>
                </c:pt>
                <c:pt idx="1813">
                  <c:v>8238</c:v>
                </c:pt>
                <c:pt idx="1814">
                  <c:v>913</c:v>
                </c:pt>
                <c:pt idx="1815">
                  <c:v>595</c:v>
                </c:pt>
                <c:pt idx="1816">
                  <c:v>7</c:v>
                </c:pt>
                <c:pt idx="1817">
                  <c:v>1661</c:v>
                </c:pt>
                <c:pt idx="1818">
                  <c:v>102</c:v>
                </c:pt>
                <c:pt idx="1819">
                  <c:v>338</c:v>
                </c:pt>
                <c:pt idx="1820">
                  <c:v>3132</c:v>
                </c:pt>
                <c:pt idx="1821">
                  <c:v>2682</c:v>
                </c:pt>
                <c:pt idx="1822">
                  <c:v>0</c:v>
                </c:pt>
                <c:pt idx="1823">
                  <c:v>596</c:v>
                </c:pt>
                <c:pt idx="1824">
                  <c:v>0</c:v>
                </c:pt>
                <c:pt idx="1825">
                  <c:v>2059</c:v>
                </c:pt>
                <c:pt idx="1826">
                  <c:v>132</c:v>
                </c:pt>
                <c:pt idx="1827">
                  <c:v>0</c:v>
                </c:pt>
                <c:pt idx="1828">
                  <c:v>385</c:v>
                </c:pt>
                <c:pt idx="1829">
                  <c:v>223</c:v>
                </c:pt>
                <c:pt idx="1830">
                  <c:v>0</c:v>
                </c:pt>
                <c:pt idx="1831">
                  <c:v>1169</c:v>
                </c:pt>
                <c:pt idx="1832">
                  <c:v>71</c:v>
                </c:pt>
                <c:pt idx="1833">
                  <c:v>940</c:v>
                </c:pt>
                <c:pt idx="1834">
                  <c:v>3096</c:v>
                </c:pt>
                <c:pt idx="1835">
                  <c:v>-80</c:v>
                </c:pt>
                <c:pt idx="1836">
                  <c:v>0</c:v>
                </c:pt>
                <c:pt idx="1837">
                  <c:v>1317</c:v>
                </c:pt>
                <c:pt idx="1838">
                  <c:v>179</c:v>
                </c:pt>
                <c:pt idx="1839">
                  <c:v>1007</c:v>
                </c:pt>
                <c:pt idx="1840">
                  <c:v>0</c:v>
                </c:pt>
                <c:pt idx="1841">
                  <c:v>1286</c:v>
                </c:pt>
                <c:pt idx="1842">
                  <c:v>804</c:v>
                </c:pt>
                <c:pt idx="1843">
                  <c:v>4</c:v>
                </c:pt>
                <c:pt idx="1844">
                  <c:v>0</c:v>
                </c:pt>
                <c:pt idx="1845">
                  <c:v>20</c:v>
                </c:pt>
                <c:pt idx="1846">
                  <c:v>1678</c:v>
                </c:pt>
                <c:pt idx="1847">
                  <c:v>532</c:v>
                </c:pt>
                <c:pt idx="1848">
                  <c:v>407</c:v>
                </c:pt>
                <c:pt idx="1849">
                  <c:v>659</c:v>
                </c:pt>
                <c:pt idx="1850">
                  <c:v>393</c:v>
                </c:pt>
                <c:pt idx="1851">
                  <c:v>661</c:v>
                </c:pt>
                <c:pt idx="1852">
                  <c:v>0</c:v>
                </c:pt>
                <c:pt idx="1853">
                  <c:v>838</c:v>
                </c:pt>
                <c:pt idx="1854">
                  <c:v>195</c:v>
                </c:pt>
                <c:pt idx="1855">
                  <c:v>3576</c:v>
                </c:pt>
                <c:pt idx="1856">
                  <c:v>68</c:v>
                </c:pt>
                <c:pt idx="1857">
                  <c:v>-242</c:v>
                </c:pt>
                <c:pt idx="1858">
                  <c:v>321</c:v>
                </c:pt>
                <c:pt idx="1859">
                  <c:v>3403</c:v>
                </c:pt>
                <c:pt idx="1860">
                  <c:v>8</c:v>
                </c:pt>
                <c:pt idx="1861">
                  <c:v>739</c:v>
                </c:pt>
                <c:pt idx="1862">
                  <c:v>622</c:v>
                </c:pt>
                <c:pt idx="1863">
                  <c:v>152</c:v>
                </c:pt>
                <c:pt idx="1864">
                  <c:v>2</c:v>
                </c:pt>
                <c:pt idx="1865">
                  <c:v>1439</c:v>
                </c:pt>
                <c:pt idx="1866">
                  <c:v>206</c:v>
                </c:pt>
                <c:pt idx="1867">
                  <c:v>6402</c:v>
                </c:pt>
                <c:pt idx="1868">
                  <c:v>1210</c:v>
                </c:pt>
                <c:pt idx="1869">
                  <c:v>122</c:v>
                </c:pt>
                <c:pt idx="1870">
                  <c:v>0</c:v>
                </c:pt>
                <c:pt idx="1871">
                  <c:v>62</c:v>
                </c:pt>
                <c:pt idx="1872">
                  <c:v>3333</c:v>
                </c:pt>
                <c:pt idx="1873">
                  <c:v>16992</c:v>
                </c:pt>
                <c:pt idx="1874">
                  <c:v>23</c:v>
                </c:pt>
                <c:pt idx="1875">
                  <c:v>0</c:v>
                </c:pt>
                <c:pt idx="1876">
                  <c:v>7082</c:v>
                </c:pt>
                <c:pt idx="1877">
                  <c:v>6072</c:v>
                </c:pt>
                <c:pt idx="1878">
                  <c:v>366</c:v>
                </c:pt>
                <c:pt idx="1879">
                  <c:v>0</c:v>
                </c:pt>
                <c:pt idx="1880">
                  <c:v>1343</c:v>
                </c:pt>
                <c:pt idx="1881">
                  <c:v>2105</c:v>
                </c:pt>
                <c:pt idx="1882">
                  <c:v>2319</c:v>
                </c:pt>
                <c:pt idx="1883">
                  <c:v>35</c:v>
                </c:pt>
                <c:pt idx="1884">
                  <c:v>30</c:v>
                </c:pt>
                <c:pt idx="1885">
                  <c:v>-2082</c:v>
                </c:pt>
                <c:pt idx="1886">
                  <c:v>93</c:v>
                </c:pt>
                <c:pt idx="1887">
                  <c:v>1634</c:v>
                </c:pt>
                <c:pt idx="1888">
                  <c:v>89</c:v>
                </c:pt>
                <c:pt idx="1889">
                  <c:v>104</c:v>
                </c:pt>
                <c:pt idx="1890">
                  <c:v>1750</c:v>
                </c:pt>
                <c:pt idx="1891">
                  <c:v>772</c:v>
                </c:pt>
                <c:pt idx="1892">
                  <c:v>1048</c:v>
                </c:pt>
                <c:pt idx="1893">
                  <c:v>592</c:v>
                </c:pt>
                <c:pt idx="1894">
                  <c:v>3064</c:v>
                </c:pt>
                <c:pt idx="1895">
                  <c:v>33</c:v>
                </c:pt>
                <c:pt idx="1896">
                  <c:v>0</c:v>
                </c:pt>
                <c:pt idx="1897">
                  <c:v>1</c:v>
                </c:pt>
                <c:pt idx="1898">
                  <c:v>1649</c:v>
                </c:pt>
                <c:pt idx="1899">
                  <c:v>287</c:v>
                </c:pt>
                <c:pt idx="1900">
                  <c:v>0</c:v>
                </c:pt>
                <c:pt idx="1901">
                  <c:v>419</c:v>
                </c:pt>
                <c:pt idx="1902">
                  <c:v>257</c:v>
                </c:pt>
                <c:pt idx="1903">
                  <c:v>118</c:v>
                </c:pt>
                <c:pt idx="1904">
                  <c:v>251</c:v>
                </c:pt>
                <c:pt idx="1905">
                  <c:v>1731</c:v>
                </c:pt>
                <c:pt idx="1906">
                  <c:v>0</c:v>
                </c:pt>
                <c:pt idx="1907">
                  <c:v>23</c:v>
                </c:pt>
                <c:pt idx="1908">
                  <c:v>4012</c:v>
                </c:pt>
                <c:pt idx="1909">
                  <c:v>-386</c:v>
                </c:pt>
                <c:pt idx="1910">
                  <c:v>5498</c:v>
                </c:pt>
                <c:pt idx="1911">
                  <c:v>5063</c:v>
                </c:pt>
                <c:pt idx="1912">
                  <c:v>7041</c:v>
                </c:pt>
                <c:pt idx="1913">
                  <c:v>654</c:v>
                </c:pt>
                <c:pt idx="1914">
                  <c:v>1890</c:v>
                </c:pt>
                <c:pt idx="1915">
                  <c:v>2400</c:v>
                </c:pt>
                <c:pt idx="1916">
                  <c:v>519</c:v>
                </c:pt>
                <c:pt idx="1917">
                  <c:v>1190</c:v>
                </c:pt>
                <c:pt idx="1918">
                  <c:v>229</c:v>
                </c:pt>
                <c:pt idx="1919">
                  <c:v>3762</c:v>
                </c:pt>
                <c:pt idx="1920">
                  <c:v>39</c:v>
                </c:pt>
                <c:pt idx="1921">
                  <c:v>57</c:v>
                </c:pt>
                <c:pt idx="1922">
                  <c:v>1548</c:v>
                </c:pt>
                <c:pt idx="1923">
                  <c:v>117</c:v>
                </c:pt>
                <c:pt idx="1924">
                  <c:v>0</c:v>
                </c:pt>
                <c:pt idx="1925">
                  <c:v>-247</c:v>
                </c:pt>
                <c:pt idx="1926">
                  <c:v>64</c:v>
                </c:pt>
                <c:pt idx="1927">
                  <c:v>0</c:v>
                </c:pt>
                <c:pt idx="1928">
                  <c:v>957</c:v>
                </c:pt>
                <c:pt idx="1929">
                  <c:v>118</c:v>
                </c:pt>
                <c:pt idx="1930">
                  <c:v>218</c:v>
                </c:pt>
                <c:pt idx="1931">
                  <c:v>20</c:v>
                </c:pt>
                <c:pt idx="1932">
                  <c:v>5</c:v>
                </c:pt>
                <c:pt idx="1933">
                  <c:v>606</c:v>
                </c:pt>
                <c:pt idx="1934">
                  <c:v>925</c:v>
                </c:pt>
                <c:pt idx="1935">
                  <c:v>2519</c:v>
                </c:pt>
                <c:pt idx="1936">
                  <c:v>3927</c:v>
                </c:pt>
                <c:pt idx="1937">
                  <c:v>401</c:v>
                </c:pt>
                <c:pt idx="1938">
                  <c:v>581</c:v>
                </c:pt>
                <c:pt idx="1939">
                  <c:v>1327</c:v>
                </c:pt>
                <c:pt idx="1940">
                  <c:v>3242</c:v>
                </c:pt>
                <c:pt idx="1941">
                  <c:v>3163</c:v>
                </c:pt>
                <c:pt idx="1942">
                  <c:v>32</c:v>
                </c:pt>
                <c:pt idx="1943">
                  <c:v>310</c:v>
                </c:pt>
                <c:pt idx="1944">
                  <c:v>0</c:v>
                </c:pt>
                <c:pt idx="1945">
                  <c:v>0</c:v>
                </c:pt>
                <c:pt idx="1946">
                  <c:v>11386</c:v>
                </c:pt>
                <c:pt idx="1947">
                  <c:v>1380</c:v>
                </c:pt>
                <c:pt idx="1948">
                  <c:v>2443</c:v>
                </c:pt>
                <c:pt idx="1949">
                  <c:v>1129</c:v>
                </c:pt>
                <c:pt idx="1950">
                  <c:v>4232</c:v>
                </c:pt>
                <c:pt idx="1951">
                  <c:v>5564</c:v>
                </c:pt>
                <c:pt idx="1952">
                  <c:v>-402</c:v>
                </c:pt>
                <c:pt idx="1953">
                  <c:v>1323</c:v>
                </c:pt>
                <c:pt idx="1954">
                  <c:v>-189</c:v>
                </c:pt>
                <c:pt idx="1955">
                  <c:v>1623</c:v>
                </c:pt>
                <c:pt idx="1956">
                  <c:v>1042</c:v>
                </c:pt>
                <c:pt idx="1957">
                  <c:v>2488</c:v>
                </c:pt>
                <c:pt idx="1958">
                  <c:v>865</c:v>
                </c:pt>
                <c:pt idx="1959">
                  <c:v>-1053</c:v>
                </c:pt>
                <c:pt idx="1960">
                  <c:v>975</c:v>
                </c:pt>
                <c:pt idx="1961">
                  <c:v>2571</c:v>
                </c:pt>
                <c:pt idx="1962">
                  <c:v>732</c:v>
                </c:pt>
                <c:pt idx="1963">
                  <c:v>0</c:v>
                </c:pt>
                <c:pt idx="1964">
                  <c:v>-136</c:v>
                </c:pt>
                <c:pt idx="1965">
                  <c:v>3636</c:v>
                </c:pt>
                <c:pt idx="1966">
                  <c:v>931</c:v>
                </c:pt>
                <c:pt idx="1967">
                  <c:v>565</c:v>
                </c:pt>
                <c:pt idx="1968">
                  <c:v>271</c:v>
                </c:pt>
                <c:pt idx="1969">
                  <c:v>1153</c:v>
                </c:pt>
                <c:pt idx="1970">
                  <c:v>-73</c:v>
                </c:pt>
                <c:pt idx="1971">
                  <c:v>137</c:v>
                </c:pt>
                <c:pt idx="1972">
                  <c:v>700</c:v>
                </c:pt>
                <c:pt idx="1973">
                  <c:v>484</c:v>
                </c:pt>
                <c:pt idx="1974">
                  <c:v>-966</c:v>
                </c:pt>
                <c:pt idx="1975">
                  <c:v>96</c:v>
                </c:pt>
                <c:pt idx="1976">
                  <c:v>4007</c:v>
                </c:pt>
                <c:pt idx="1977">
                  <c:v>567</c:v>
                </c:pt>
                <c:pt idx="1978">
                  <c:v>40</c:v>
                </c:pt>
                <c:pt idx="1979">
                  <c:v>136</c:v>
                </c:pt>
                <c:pt idx="1980">
                  <c:v>917</c:v>
                </c:pt>
                <c:pt idx="1981">
                  <c:v>593</c:v>
                </c:pt>
                <c:pt idx="1982">
                  <c:v>505</c:v>
                </c:pt>
                <c:pt idx="1983">
                  <c:v>2542</c:v>
                </c:pt>
                <c:pt idx="1984">
                  <c:v>543</c:v>
                </c:pt>
                <c:pt idx="1985">
                  <c:v>5355</c:v>
                </c:pt>
                <c:pt idx="1986">
                  <c:v>807</c:v>
                </c:pt>
                <c:pt idx="1987">
                  <c:v>9976</c:v>
                </c:pt>
                <c:pt idx="1988">
                  <c:v>0</c:v>
                </c:pt>
                <c:pt idx="1989">
                  <c:v>540</c:v>
                </c:pt>
                <c:pt idx="1990">
                  <c:v>280</c:v>
                </c:pt>
                <c:pt idx="1991">
                  <c:v>-59</c:v>
                </c:pt>
                <c:pt idx="1992">
                  <c:v>-517</c:v>
                </c:pt>
                <c:pt idx="1993">
                  <c:v>2613</c:v>
                </c:pt>
                <c:pt idx="1994">
                  <c:v>-7</c:v>
                </c:pt>
                <c:pt idx="1995">
                  <c:v>395</c:v>
                </c:pt>
                <c:pt idx="1996">
                  <c:v>0</c:v>
                </c:pt>
                <c:pt idx="1997">
                  <c:v>-200</c:v>
                </c:pt>
                <c:pt idx="1998">
                  <c:v>2301</c:v>
                </c:pt>
                <c:pt idx="1999">
                  <c:v>104</c:v>
                </c:pt>
                <c:pt idx="2000">
                  <c:v>191</c:v>
                </c:pt>
                <c:pt idx="2001">
                  <c:v>694</c:v>
                </c:pt>
                <c:pt idx="2002">
                  <c:v>212</c:v>
                </c:pt>
                <c:pt idx="2003">
                  <c:v>1882</c:v>
                </c:pt>
                <c:pt idx="2004">
                  <c:v>131</c:v>
                </c:pt>
                <c:pt idx="2005">
                  <c:v>175</c:v>
                </c:pt>
                <c:pt idx="2006">
                  <c:v>2349</c:v>
                </c:pt>
                <c:pt idx="2007">
                  <c:v>0</c:v>
                </c:pt>
                <c:pt idx="2008">
                  <c:v>4425</c:v>
                </c:pt>
                <c:pt idx="2009">
                  <c:v>3533</c:v>
                </c:pt>
                <c:pt idx="2010">
                  <c:v>3573</c:v>
                </c:pt>
                <c:pt idx="2011">
                  <c:v>476</c:v>
                </c:pt>
                <c:pt idx="2012">
                  <c:v>23</c:v>
                </c:pt>
                <c:pt idx="2013">
                  <c:v>0</c:v>
                </c:pt>
                <c:pt idx="2014">
                  <c:v>398</c:v>
                </c:pt>
                <c:pt idx="2015">
                  <c:v>745</c:v>
                </c:pt>
                <c:pt idx="2016">
                  <c:v>410</c:v>
                </c:pt>
                <c:pt idx="2017">
                  <c:v>0</c:v>
                </c:pt>
                <c:pt idx="2018">
                  <c:v>696</c:v>
                </c:pt>
                <c:pt idx="2019">
                  <c:v>1266</c:v>
                </c:pt>
                <c:pt idx="2020">
                  <c:v>2416</c:v>
                </c:pt>
                <c:pt idx="2021">
                  <c:v>25</c:v>
                </c:pt>
                <c:pt idx="2022">
                  <c:v>7513</c:v>
                </c:pt>
                <c:pt idx="2023">
                  <c:v>5116</c:v>
                </c:pt>
                <c:pt idx="2024">
                  <c:v>-1746</c:v>
                </c:pt>
                <c:pt idx="2025">
                  <c:v>14</c:v>
                </c:pt>
                <c:pt idx="2026">
                  <c:v>4148</c:v>
                </c:pt>
                <c:pt idx="2027">
                  <c:v>14</c:v>
                </c:pt>
                <c:pt idx="2028">
                  <c:v>105</c:v>
                </c:pt>
                <c:pt idx="2029">
                  <c:v>767</c:v>
                </c:pt>
                <c:pt idx="2030">
                  <c:v>0</c:v>
                </c:pt>
                <c:pt idx="2031">
                  <c:v>-228</c:v>
                </c:pt>
                <c:pt idx="2032">
                  <c:v>508</c:v>
                </c:pt>
                <c:pt idx="2033">
                  <c:v>725</c:v>
                </c:pt>
                <c:pt idx="2034">
                  <c:v>41</c:v>
                </c:pt>
                <c:pt idx="2035">
                  <c:v>222</c:v>
                </c:pt>
                <c:pt idx="2036">
                  <c:v>184</c:v>
                </c:pt>
                <c:pt idx="2037">
                  <c:v>251</c:v>
                </c:pt>
                <c:pt idx="2038">
                  <c:v>-17</c:v>
                </c:pt>
                <c:pt idx="2039">
                  <c:v>-19</c:v>
                </c:pt>
                <c:pt idx="2040">
                  <c:v>1064</c:v>
                </c:pt>
                <c:pt idx="2041">
                  <c:v>777</c:v>
                </c:pt>
                <c:pt idx="2042">
                  <c:v>-375</c:v>
                </c:pt>
                <c:pt idx="2043">
                  <c:v>796</c:v>
                </c:pt>
                <c:pt idx="2044">
                  <c:v>989</c:v>
                </c:pt>
                <c:pt idx="2045">
                  <c:v>17</c:v>
                </c:pt>
                <c:pt idx="2046">
                  <c:v>0</c:v>
                </c:pt>
                <c:pt idx="2047">
                  <c:v>7378</c:v>
                </c:pt>
                <c:pt idx="2048">
                  <c:v>-701</c:v>
                </c:pt>
                <c:pt idx="2049">
                  <c:v>817</c:v>
                </c:pt>
                <c:pt idx="2050">
                  <c:v>1387</c:v>
                </c:pt>
                <c:pt idx="2051">
                  <c:v>0</c:v>
                </c:pt>
                <c:pt idx="2052">
                  <c:v>2917</c:v>
                </c:pt>
                <c:pt idx="2053">
                  <c:v>415</c:v>
                </c:pt>
                <c:pt idx="2054">
                  <c:v>4541</c:v>
                </c:pt>
                <c:pt idx="2055">
                  <c:v>0</c:v>
                </c:pt>
                <c:pt idx="2056">
                  <c:v>4287</c:v>
                </c:pt>
                <c:pt idx="2057">
                  <c:v>242</c:v>
                </c:pt>
                <c:pt idx="2058">
                  <c:v>171</c:v>
                </c:pt>
                <c:pt idx="2059">
                  <c:v>259</c:v>
                </c:pt>
                <c:pt idx="2060">
                  <c:v>827</c:v>
                </c:pt>
                <c:pt idx="2061">
                  <c:v>469</c:v>
                </c:pt>
                <c:pt idx="2062">
                  <c:v>2226</c:v>
                </c:pt>
                <c:pt idx="2063">
                  <c:v>0</c:v>
                </c:pt>
                <c:pt idx="2064">
                  <c:v>16</c:v>
                </c:pt>
                <c:pt idx="2065">
                  <c:v>477</c:v>
                </c:pt>
                <c:pt idx="2066">
                  <c:v>42</c:v>
                </c:pt>
                <c:pt idx="2067">
                  <c:v>775</c:v>
                </c:pt>
                <c:pt idx="2068">
                  <c:v>9</c:v>
                </c:pt>
                <c:pt idx="2069">
                  <c:v>2557</c:v>
                </c:pt>
                <c:pt idx="2070">
                  <c:v>2395</c:v>
                </c:pt>
                <c:pt idx="2071">
                  <c:v>4895</c:v>
                </c:pt>
                <c:pt idx="2072">
                  <c:v>376</c:v>
                </c:pt>
                <c:pt idx="2073">
                  <c:v>389</c:v>
                </c:pt>
                <c:pt idx="2074">
                  <c:v>134</c:v>
                </c:pt>
                <c:pt idx="2075">
                  <c:v>7190</c:v>
                </c:pt>
                <c:pt idx="2076">
                  <c:v>1273</c:v>
                </c:pt>
                <c:pt idx="2077">
                  <c:v>0</c:v>
                </c:pt>
                <c:pt idx="2078">
                  <c:v>2892</c:v>
                </c:pt>
                <c:pt idx="2079">
                  <c:v>0</c:v>
                </c:pt>
                <c:pt idx="2080">
                  <c:v>295</c:v>
                </c:pt>
                <c:pt idx="2081">
                  <c:v>292</c:v>
                </c:pt>
                <c:pt idx="2082">
                  <c:v>85</c:v>
                </c:pt>
                <c:pt idx="2083">
                  <c:v>-587</c:v>
                </c:pt>
                <c:pt idx="2084">
                  <c:v>5883</c:v>
                </c:pt>
                <c:pt idx="2085">
                  <c:v>482</c:v>
                </c:pt>
                <c:pt idx="2086">
                  <c:v>-1224</c:v>
                </c:pt>
                <c:pt idx="2087">
                  <c:v>959</c:v>
                </c:pt>
                <c:pt idx="2088">
                  <c:v>0</c:v>
                </c:pt>
                <c:pt idx="2089">
                  <c:v>-589</c:v>
                </c:pt>
                <c:pt idx="2090">
                  <c:v>-8</c:v>
                </c:pt>
                <c:pt idx="2091">
                  <c:v>0</c:v>
                </c:pt>
                <c:pt idx="2092">
                  <c:v>247</c:v>
                </c:pt>
                <c:pt idx="2093">
                  <c:v>5543</c:v>
                </c:pt>
                <c:pt idx="2094">
                  <c:v>642</c:v>
                </c:pt>
                <c:pt idx="2095">
                  <c:v>11</c:v>
                </c:pt>
                <c:pt idx="2096">
                  <c:v>209</c:v>
                </c:pt>
                <c:pt idx="2097">
                  <c:v>-226</c:v>
                </c:pt>
                <c:pt idx="2098">
                  <c:v>5191</c:v>
                </c:pt>
                <c:pt idx="2099">
                  <c:v>-320</c:v>
                </c:pt>
                <c:pt idx="2100">
                  <c:v>2289</c:v>
                </c:pt>
                <c:pt idx="2101">
                  <c:v>705</c:v>
                </c:pt>
                <c:pt idx="2102">
                  <c:v>816</c:v>
                </c:pt>
                <c:pt idx="2103">
                  <c:v>171</c:v>
                </c:pt>
                <c:pt idx="2104">
                  <c:v>812</c:v>
                </c:pt>
                <c:pt idx="2105">
                  <c:v>0</c:v>
                </c:pt>
                <c:pt idx="2106">
                  <c:v>823</c:v>
                </c:pt>
                <c:pt idx="2107">
                  <c:v>1453</c:v>
                </c:pt>
                <c:pt idx="2108">
                  <c:v>431</c:v>
                </c:pt>
                <c:pt idx="2109">
                  <c:v>1009</c:v>
                </c:pt>
                <c:pt idx="2110">
                  <c:v>286</c:v>
                </c:pt>
                <c:pt idx="2111">
                  <c:v>22370</c:v>
                </c:pt>
                <c:pt idx="2112">
                  <c:v>2111</c:v>
                </c:pt>
                <c:pt idx="2113">
                  <c:v>5366</c:v>
                </c:pt>
                <c:pt idx="2114">
                  <c:v>181</c:v>
                </c:pt>
                <c:pt idx="2115">
                  <c:v>-452</c:v>
                </c:pt>
                <c:pt idx="2116">
                  <c:v>5803</c:v>
                </c:pt>
                <c:pt idx="2117">
                  <c:v>1770</c:v>
                </c:pt>
                <c:pt idx="2118">
                  <c:v>0</c:v>
                </c:pt>
                <c:pt idx="2119">
                  <c:v>-296</c:v>
                </c:pt>
                <c:pt idx="2120">
                  <c:v>2358</c:v>
                </c:pt>
                <c:pt idx="2121">
                  <c:v>1200</c:v>
                </c:pt>
                <c:pt idx="2122">
                  <c:v>109</c:v>
                </c:pt>
                <c:pt idx="2123">
                  <c:v>616</c:v>
                </c:pt>
                <c:pt idx="2124">
                  <c:v>4906</c:v>
                </c:pt>
                <c:pt idx="2125">
                  <c:v>313</c:v>
                </c:pt>
                <c:pt idx="2126">
                  <c:v>290</c:v>
                </c:pt>
                <c:pt idx="2127">
                  <c:v>624</c:v>
                </c:pt>
                <c:pt idx="2128">
                  <c:v>1240</c:v>
                </c:pt>
                <c:pt idx="2129">
                  <c:v>19</c:v>
                </c:pt>
                <c:pt idx="2130">
                  <c:v>143</c:v>
                </c:pt>
                <c:pt idx="2131">
                  <c:v>212</c:v>
                </c:pt>
                <c:pt idx="2132">
                  <c:v>9</c:v>
                </c:pt>
                <c:pt idx="2133">
                  <c:v>3074</c:v>
                </c:pt>
                <c:pt idx="2134">
                  <c:v>1734</c:v>
                </c:pt>
                <c:pt idx="2135">
                  <c:v>575</c:v>
                </c:pt>
                <c:pt idx="2136">
                  <c:v>397</c:v>
                </c:pt>
                <c:pt idx="2137">
                  <c:v>640</c:v>
                </c:pt>
                <c:pt idx="2138">
                  <c:v>158</c:v>
                </c:pt>
                <c:pt idx="2139">
                  <c:v>2984</c:v>
                </c:pt>
                <c:pt idx="2140">
                  <c:v>1011</c:v>
                </c:pt>
                <c:pt idx="2141">
                  <c:v>1133</c:v>
                </c:pt>
                <c:pt idx="2142">
                  <c:v>4945</c:v>
                </c:pt>
                <c:pt idx="2143">
                  <c:v>712</c:v>
                </c:pt>
                <c:pt idx="2144">
                  <c:v>-427</c:v>
                </c:pt>
                <c:pt idx="2145">
                  <c:v>2146</c:v>
                </c:pt>
                <c:pt idx="2146">
                  <c:v>1516</c:v>
                </c:pt>
                <c:pt idx="2147">
                  <c:v>10</c:v>
                </c:pt>
                <c:pt idx="2148">
                  <c:v>1238</c:v>
                </c:pt>
                <c:pt idx="2149">
                  <c:v>981</c:v>
                </c:pt>
                <c:pt idx="2150">
                  <c:v>575</c:v>
                </c:pt>
                <c:pt idx="2151">
                  <c:v>-70</c:v>
                </c:pt>
                <c:pt idx="2152">
                  <c:v>3733</c:v>
                </c:pt>
                <c:pt idx="2153">
                  <c:v>574</c:v>
                </c:pt>
                <c:pt idx="2154">
                  <c:v>43</c:v>
                </c:pt>
                <c:pt idx="2155">
                  <c:v>428</c:v>
                </c:pt>
                <c:pt idx="2156">
                  <c:v>872</c:v>
                </c:pt>
                <c:pt idx="2157">
                  <c:v>0</c:v>
                </c:pt>
                <c:pt idx="2158">
                  <c:v>474</c:v>
                </c:pt>
                <c:pt idx="2159">
                  <c:v>-540</c:v>
                </c:pt>
                <c:pt idx="2160">
                  <c:v>325</c:v>
                </c:pt>
                <c:pt idx="2161">
                  <c:v>437</c:v>
                </c:pt>
                <c:pt idx="2162">
                  <c:v>574</c:v>
                </c:pt>
                <c:pt idx="2163">
                  <c:v>0</c:v>
                </c:pt>
                <c:pt idx="2164">
                  <c:v>935</c:v>
                </c:pt>
                <c:pt idx="2165">
                  <c:v>-988</c:v>
                </c:pt>
                <c:pt idx="2166">
                  <c:v>699</c:v>
                </c:pt>
                <c:pt idx="2167">
                  <c:v>0</c:v>
                </c:pt>
                <c:pt idx="2168">
                  <c:v>-220</c:v>
                </c:pt>
                <c:pt idx="2169">
                  <c:v>11417</c:v>
                </c:pt>
                <c:pt idx="2170">
                  <c:v>212</c:v>
                </c:pt>
                <c:pt idx="2171">
                  <c:v>67</c:v>
                </c:pt>
                <c:pt idx="2172">
                  <c:v>0</c:v>
                </c:pt>
                <c:pt idx="2173">
                  <c:v>0</c:v>
                </c:pt>
                <c:pt idx="2174">
                  <c:v>1673</c:v>
                </c:pt>
                <c:pt idx="2175">
                  <c:v>-1202</c:v>
                </c:pt>
                <c:pt idx="2176">
                  <c:v>902</c:v>
                </c:pt>
                <c:pt idx="2177">
                  <c:v>4213</c:v>
                </c:pt>
                <c:pt idx="2178">
                  <c:v>0</c:v>
                </c:pt>
                <c:pt idx="2179">
                  <c:v>1310</c:v>
                </c:pt>
                <c:pt idx="2180">
                  <c:v>0</c:v>
                </c:pt>
                <c:pt idx="2181">
                  <c:v>399</c:v>
                </c:pt>
                <c:pt idx="2182">
                  <c:v>405</c:v>
                </c:pt>
                <c:pt idx="2183">
                  <c:v>9756</c:v>
                </c:pt>
                <c:pt idx="2184">
                  <c:v>2506</c:v>
                </c:pt>
                <c:pt idx="2185">
                  <c:v>697</c:v>
                </c:pt>
                <c:pt idx="2186">
                  <c:v>627</c:v>
                </c:pt>
                <c:pt idx="2187">
                  <c:v>1007</c:v>
                </c:pt>
                <c:pt idx="2188">
                  <c:v>403</c:v>
                </c:pt>
                <c:pt idx="2189">
                  <c:v>890</c:v>
                </c:pt>
                <c:pt idx="2190">
                  <c:v>158</c:v>
                </c:pt>
                <c:pt idx="2191">
                  <c:v>137</c:v>
                </c:pt>
                <c:pt idx="2192">
                  <c:v>2705</c:v>
                </c:pt>
                <c:pt idx="2193">
                  <c:v>75</c:v>
                </c:pt>
                <c:pt idx="2194">
                  <c:v>2457</c:v>
                </c:pt>
                <c:pt idx="2195">
                  <c:v>541</c:v>
                </c:pt>
                <c:pt idx="2196">
                  <c:v>287</c:v>
                </c:pt>
                <c:pt idx="2197">
                  <c:v>273</c:v>
                </c:pt>
                <c:pt idx="2198">
                  <c:v>0</c:v>
                </c:pt>
                <c:pt idx="2199">
                  <c:v>677</c:v>
                </c:pt>
                <c:pt idx="2200">
                  <c:v>340</c:v>
                </c:pt>
                <c:pt idx="2201">
                  <c:v>98</c:v>
                </c:pt>
                <c:pt idx="2202">
                  <c:v>2629</c:v>
                </c:pt>
                <c:pt idx="2203">
                  <c:v>0</c:v>
                </c:pt>
                <c:pt idx="2204">
                  <c:v>2325</c:v>
                </c:pt>
                <c:pt idx="2205">
                  <c:v>-20</c:v>
                </c:pt>
                <c:pt idx="2206">
                  <c:v>174</c:v>
                </c:pt>
                <c:pt idx="2207">
                  <c:v>-852</c:v>
                </c:pt>
                <c:pt idx="2208">
                  <c:v>-280</c:v>
                </c:pt>
                <c:pt idx="2209">
                  <c:v>25</c:v>
                </c:pt>
                <c:pt idx="2210">
                  <c:v>9851</c:v>
                </c:pt>
                <c:pt idx="2211">
                  <c:v>5095</c:v>
                </c:pt>
                <c:pt idx="2212">
                  <c:v>687</c:v>
                </c:pt>
                <c:pt idx="2213">
                  <c:v>1368</c:v>
                </c:pt>
                <c:pt idx="2214">
                  <c:v>-179</c:v>
                </c:pt>
                <c:pt idx="2215">
                  <c:v>12186</c:v>
                </c:pt>
                <c:pt idx="2216">
                  <c:v>1011</c:v>
                </c:pt>
                <c:pt idx="2217">
                  <c:v>9</c:v>
                </c:pt>
                <c:pt idx="2218">
                  <c:v>1159</c:v>
                </c:pt>
                <c:pt idx="2219">
                  <c:v>-322</c:v>
                </c:pt>
                <c:pt idx="2220">
                  <c:v>1114</c:v>
                </c:pt>
                <c:pt idx="2221">
                  <c:v>2072</c:v>
                </c:pt>
                <c:pt idx="2222">
                  <c:v>459</c:v>
                </c:pt>
                <c:pt idx="2223">
                  <c:v>1157</c:v>
                </c:pt>
                <c:pt idx="2224">
                  <c:v>8309</c:v>
                </c:pt>
                <c:pt idx="2225">
                  <c:v>1043</c:v>
                </c:pt>
                <c:pt idx="2226">
                  <c:v>524</c:v>
                </c:pt>
                <c:pt idx="2227">
                  <c:v>2098</c:v>
                </c:pt>
                <c:pt idx="2228">
                  <c:v>461</c:v>
                </c:pt>
                <c:pt idx="2229">
                  <c:v>61</c:v>
                </c:pt>
                <c:pt idx="2230">
                  <c:v>1203</c:v>
                </c:pt>
                <c:pt idx="2231">
                  <c:v>1067</c:v>
                </c:pt>
                <c:pt idx="2232">
                  <c:v>0</c:v>
                </c:pt>
                <c:pt idx="2233">
                  <c:v>1219</c:v>
                </c:pt>
                <c:pt idx="2234">
                  <c:v>7</c:v>
                </c:pt>
                <c:pt idx="2235">
                  <c:v>-839</c:v>
                </c:pt>
                <c:pt idx="2236">
                  <c:v>0</c:v>
                </c:pt>
                <c:pt idx="2237">
                  <c:v>6</c:v>
                </c:pt>
                <c:pt idx="2238">
                  <c:v>0</c:v>
                </c:pt>
                <c:pt idx="2239">
                  <c:v>8627</c:v>
                </c:pt>
                <c:pt idx="2240">
                  <c:v>133</c:v>
                </c:pt>
                <c:pt idx="2241">
                  <c:v>247</c:v>
                </c:pt>
                <c:pt idx="2242">
                  <c:v>1114</c:v>
                </c:pt>
                <c:pt idx="2243">
                  <c:v>1592</c:v>
                </c:pt>
                <c:pt idx="2244">
                  <c:v>0</c:v>
                </c:pt>
                <c:pt idx="2245">
                  <c:v>46</c:v>
                </c:pt>
                <c:pt idx="2246">
                  <c:v>4</c:v>
                </c:pt>
                <c:pt idx="2247">
                  <c:v>985</c:v>
                </c:pt>
                <c:pt idx="2248">
                  <c:v>0</c:v>
                </c:pt>
                <c:pt idx="2249">
                  <c:v>520</c:v>
                </c:pt>
                <c:pt idx="2250">
                  <c:v>10</c:v>
                </c:pt>
                <c:pt idx="2251">
                  <c:v>6095</c:v>
                </c:pt>
                <c:pt idx="2252">
                  <c:v>133</c:v>
                </c:pt>
                <c:pt idx="2253">
                  <c:v>1121</c:v>
                </c:pt>
                <c:pt idx="2254">
                  <c:v>88</c:v>
                </c:pt>
                <c:pt idx="2255">
                  <c:v>0</c:v>
                </c:pt>
                <c:pt idx="2256">
                  <c:v>-328</c:v>
                </c:pt>
                <c:pt idx="2257">
                  <c:v>610</c:v>
                </c:pt>
                <c:pt idx="2258">
                  <c:v>414</c:v>
                </c:pt>
                <c:pt idx="2259">
                  <c:v>0</c:v>
                </c:pt>
                <c:pt idx="2260">
                  <c:v>0</c:v>
                </c:pt>
                <c:pt idx="2261">
                  <c:v>685</c:v>
                </c:pt>
                <c:pt idx="2262">
                  <c:v>-352</c:v>
                </c:pt>
                <c:pt idx="2263">
                  <c:v>602</c:v>
                </c:pt>
                <c:pt idx="2264">
                  <c:v>0</c:v>
                </c:pt>
                <c:pt idx="2265">
                  <c:v>-588</c:v>
                </c:pt>
                <c:pt idx="2266">
                  <c:v>302</c:v>
                </c:pt>
                <c:pt idx="2267">
                  <c:v>5314</c:v>
                </c:pt>
                <c:pt idx="2268">
                  <c:v>64</c:v>
                </c:pt>
                <c:pt idx="2269">
                  <c:v>632</c:v>
                </c:pt>
                <c:pt idx="2270">
                  <c:v>5731</c:v>
                </c:pt>
                <c:pt idx="2271">
                  <c:v>902</c:v>
                </c:pt>
                <c:pt idx="2272">
                  <c:v>6307</c:v>
                </c:pt>
                <c:pt idx="2273">
                  <c:v>112</c:v>
                </c:pt>
                <c:pt idx="2274">
                  <c:v>0</c:v>
                </c:pt>
                <c:pt idx="2275">
                  <c:v>5776</c:v>
                </c:pt>
                <c:pt idx="2276">
                  <c:v>621</c:v>
                </c:pt>
                <c:pt idx="2277">
                  <c:v>435</c:v>
                </c:pt>
                <c:pt idx="2278">
                  <c:v>782</c:v>
                </c:pt>
                <c:pt idx="2279">
                  <c:v>478</c:v>
                </c:pt>
                <c:pt idx="2280">
                  <c:v>7864</c:v>
                </c:pt>
                <c:pt idx="2281">
                  <c:v>1910</c:v>
                </c:pt>
                <c:pt idx="2282">
                  <c:v>1174</c:v>
                </c:pt>
                <c:pt idx="2283">
                  <c:v>1270</c:v>
                </c:pt>
                <c:pt idx="2284">
                  <c:v>18</c:v>
                </c:pt>
                <c:pt idx="2285">
                  <c:v>141</c:v>
                </c:pt>
                <c:pt idx="2286">
                  <c:v>37</c:v>
                </c:pt>
                <c:pt idx="2287">
                  <c:v>2886</c:v>
                </c:pt>
                <c:pt idx="2288">
                  <c:v>2715</c:v>
                </c:pt>
                <c:pt idx="2289">
                  <c:v>1100</c:v>
                </c:pt>
                <c:pt idx="2290">
                  <c:v>516</c:v>
                </c:pt>
                <c:pt idx="2291">
                  <c:v>1</c:v>
                </c:pt>
                <c:pt idx="2292">
                  <c:v>775</c:v>
                </c:pt>
                <c:pt idx="2293">
                  <c:v>634</c:v>
                </c:pt>
                <c:pt idx="2294">
                  <c:v>5715</c:v>
                </c:pt>
                <c:pt idx="2295">
                  <c:v>1088</c:v>
                </c:pt>
                <c:pt idx="2296">
                  <c:v>1532</c:v>
                </c:pt>
                <c:pt idx="2297">
                  <c:v>593</c:v>
                </c:pt>
                <c:pt idx="2298">
                  <c:v>75</c:v>
                </c:pt>
                <c:pt idx="2299">
                  <c:v>103</c:v>
                </c:pt>
                <c:pt idx="2300">
                  <c:v>134</c:v>
                </c:pt>
                <c:pt idx="2301">
                  <c:v>748</c:v>
                </c:pt>
                <c:pt idx="2302">
                  <c:v>1990</c:v>
                </c:pt>
                <c:pt idx="2303">
                  <c:v>192</c:v>
                </c:pt>
                <c:pt idx="2304">
                  <c:v>267</c:v>
                </c:pt>
                <c:pt idx="2305">
                  <c:v>586</c:v>
                </c:pt>
                <c:pt idx="2306">
                  <c:v>648</c:v>
                </c:pt>
                <c:pt idx="2307">
                  <c:v>25</c:v>
                </c:pt>
                <c:pt idx="2308">
                  <c:v>1148</c:v>
                </c:pt>
                <c:pt idx="2309">
                  <c:v>96</c:v>
                </c:pt>
                <c:pt idx="2310">
                  <c:v>1116</c:v>
                </c:pt>
                <c:pt idx="2311">
                  <c:v>-90</c:v>
                </c:pt>
                <c:pt idx="2312">
                  <c:v>170</c:v>
                </c:pt>
                <c:pt idx="2313">
                  <c:v>3665</c:v>
                </c:pt>
                <c:pt idx="2314">
                  <c:v>2380</c:v>
                </c:pt>
                <c:pt idx="2315">
                  <c:v>179</c:v>
                </c:pt>
                <c:pt idx="2316">
                  <c:v>763</c:v>
                </c:pt>
                <c:pt idx="2317">
                  <c:v>320</c:v>
                </c:pt>
                <c:pt idx="2318">
                  <c:v>1960</c:v>
                </c:pt>
                <c:pt idx="2319">
                  <c:v>3561</c:v>
                </c:pt>
                <c:pt idx="2320">
                  <c:v>818</c:v>
                </c:pt>
                <c:pt idx="2321">
                  <c:v>2678</c:v>
                </c:pt>
                <c:pt idx="2322">
                  <c:v>1980</c:v>
                </c:pt>
                <c:pt idx="2323">
                  <c:v>62</c:v>
                </c:pt>
                <c:pt idx="2324">
                  <c:v>235</c:v>
                </c:pt>
                <c:pt idx="2325">
                  <c:v>489</c:v>
                </c:pt>
                <c:pt idx="2326">
                  <c:v>3931</c:v>
                </c:pt>
                <c:pt idx="2327">
                  <c:v>699</c:v>
                </c:pt>
                <c:pt idx="2328">
                  <c:v>58</c:v>
                </c:pt>
                <c:pt idx="2329">
                  <c:v>63</c:v>
                </c:pt>
                <c:pt idx="2330">
                  <c:v>1327</c:v>
                </c:pt>
                <c:pt idx="2331">
                  <c:v>557</c:v>
                </c:pt>
                <c:pt idx="2332">
                  <c:v>741</c:v>
                </c:pt>
                <c:pt idx="2333">
                  <c:v>3230</c:v>
                </c:pt>
                <c:pt idx="2334">
                  <c:v>1439</c:v>
                </c:pt>
                <c:pt idx="2335">
                  <c:v>120</c:v>
                </c:pt>
                <c:pt idx="2336">
                  <c:v>1058</c:v>
                </c:pt>
                <c:pt idx="2337">
                  <c:v>6728</c:v>
                </c:pt>
                <c:pt idx="2338">
                  <c:v>462</c:v>
                </c:pt>
                <c:pt idx="2339">
                  <c:v>260</c:v>
                </c:pt>
                <c:pt idx="2340">
                  <c:v>1574</c:v>
                </c:pt>
                <c:pt idx="2341">
                  <c:v>562</c:v>
                </c:pt>
                <c:pt idx="2342">
                  <c:v>9305</c:v>
                </c:pt>
                <c:pt idx="2343">
                  <c:v>35</c:v>
                </c:pt>
                <c:pt idx="2344">
                  <c:v>0</c:v>
                </c:pt>
                <c:pt idx="2345">
                  <c:v>2486</c:v>
                </c:pt>
                <c:pt idx="2346">
                  <c:v>368</c:v>
                </c:pt>
                <c:pt idx="2347">
                  <c:v>1558</c:v>
                </c:pt>
                <c:pt idx="2348">
                  <c:v>2269</c:v>
                </c:pt>
                <c:pt idx="2349">
                  <c:v>2590</c:v>
                </c:pt>
                <c:pt idx="2350">
                  <c:v>0</c:v>
                </c:pt>
                <c:pt idx="2351">
                  <c:v>900</c:v>
                </c:pt>
                <c:pt idx="2352">
                  <c:v>385</c:v>
                </c:pt>
                <c:pt idx="2353">
                  <c:v>1649</c:v>
                </c:pt>
                <c:pt idx="2354">
                  <c:v>9228</c:v>
                </c:pt>
                <c:pt idx="2355">
                  <c:v>0</c:v>
                </c:pt>
                <c:pt idx="2356">
                  <c:v>1</c:v>
                </c:pt>
                <c:pt idx="2357">
                  <c:v>771</c:v>
                </c:pt>
                <c:pt idx="2358">
                  <c:v>1060</c:v>
                </c:pt>
                <c:pt idx="2359">
                  <c:v>280</c:v>
                </c:pt>
                <c:pt idx="2360">
                  <c:v>46</c:v>
                </c:pt>
                <c:pt idx="2361">
                  <c:v>2431</c:v>
                </c:pt>
                <c:pt idx="2362">
                  <c:v>308</c:v>
                </c:pt>
                <c:pt idx="2363">
                  <c:v>160</c:v>
                </c:pt>
                <c:pt idx="2364">
                  <c:v>555</c:v>
                </c:pt>
                <c:pt idx="2365">
                  <c:v>778</c:v>
                </c:pt>
                <c:pt idx="2366">
                  <c:v>48</c:v>
                </c:pt>
                <c:pt idx="2367">
                  <c:v>169</c:v>
                </c:pt>
                <c:pt idx="2368">
                  <c:v>12</c:v>
                </c:pt>
                <c:pt idx="2369">
                  <c:v>-220</c:v>
                </c:pt>
                <c:pt idx="2370">
                  <c:v>848</c:v>
                </c:pt>
                <c:pt idx="2371">
                  <c:v>481</c:v>
                </c:pt>
                <c:pt idx="2372">
                  <c:v>12223</c:v>
                </c:pt>
                <c:pt idx="2373">
                  <c:v>-254</c:v>
                </c:pt>
                <c:pt idx="2374">
                  <c:v>1148</c:v>
                </c:pt>
                <c:pt idx="2375">
                  <c:v>5</c:v>
                </c:pt>
                <c:pt idx="2376">
                  <c:v>50</c:v>
                </c:pt>
                <c:pt idx="2377">
                  <c:v>92</c:v>
                </c:pt>
                <c:pt idx="2378">
                  <c:v>470</c:v>
                </c:pt>
                <c:pt idx="2379">
                  <c:v>0</c:v>
                </c:pt>
                <c:pt idx="2380">
                  <c:v>49</c:v>
                </c:pt>
                <c:pt idx="2381">
                  <c:v>109</c:v>
                </c:pt>
                <c:pt idx="2382">
                  <c:v>440</c:v>
                </c:pt>
                <c:pt idx="2383">
                  <c:v>0</c:v>
                </c:pt>
                <c:pt idx="2384">
                  <c:v>2685</c:v>
                </c:pt>
                <c:pt idx="2385">
                  <c:v>-3</c:v>
                </c:pt>
                <c:pt idx="2386">
                  <c:v>7007</c:v>
                </c:pt>
                <c:pt idx="2387">
                  <c:v>220</c:v>
                </c:pt>
                <c:pt idx="2388">
                  <c:v>1548</c:v>
                </c:pt>
                <c:pt idx="2389">
                  <c:v>326</c:v>
                </c:pt>
                <c:pt idx="2390">
                  <c:v>0</c:v>
                </c:pt>
                <c:pt idx="2391">
                  <c:v>784</c:v>
                </c:pt>
                <c:pt idx="2392">
                  <c:v>69</c:v>
                </c:pt>
                <c:pt idx="2393">
                  <c:v>123</c:v>
                </c:pt>
                <c:pt idx="2394">
                  <c:v>223</c:v>
                </c:pt>
                <c:pt idx="2395">
                  <c:v>1694</c:v>
                </c:pt>
                <c:pt idx="2396">
                  <c:v>4446</c:v>
                </c:pt>
                <c:pt idx="2397">
                  <c:v>894</c:v>
                </c:pt>
                <c:pt idx="2398">
                  <c:v>202</c:v>
                </c:pt>
                <c:pt idx="2399">
                  <c:v>0</c:v>
                </c:pt>
                <c:pt idx="2400">
                  <c:v>1707</c:v>
                </c:pt>
                <c:pt idx="2401">
                  <c:v>13658</c:v>
                </c:pt>
                <c:pt idx="2402">
                  <c:v>4108</c:v>
                </c:pt>
                <c:pt idx="2403">
                  <c:v>406</c:v>
                </c:pt>
                <c:pt idx="2404">
                  <c:v>96</c:v>
                </c:pt>
                <c:pt idx="2405">
                  <c:v>0</c:v>
                </c:pt>
                <c:pt idx="2406">
                  <c:v>-276</c:v>
                </c:pt>
                <c:pt idx="2407">
                  <c:v>413</c:v>
                </c:pt>
                <c:pt idx="2408">
                  <c:v>694</c:v>
                </c:pt>
                <c:pt idx="2409">
                  <c:v>10218</c:v>
                </c:pt>
                <c:pt idx="2410">
                  <c:v>1646</c:v>
                </c:pt>
                <c:pt idx="2411">
                  <c:v>480</c:v>
                </c:pt>
                <c:pt idx="2412">
                  <c:v>7635</c:v>
                </c:pt>
                <c:pt idx="2413">
                  <c:v>9</c:v>
                </c:pt>
                <c:pt idx="2414">
                  <c:v>1029</c:v>
                </c:pt>
                <c:pt idx="2415">
                  <c:v>2855</c:v>
                </c:pt>
                <c:pt idx="2416">
                  <c:v>-97</c:v>
                </c:pt>
                <c:pt idx="2417">
                  <c:v>1465</c:v>
                </c:pt>
                <c:pt idx="2418">
                  <c:v>125</c:v>
                </c:pt>
                <c:pt idx="2419">
                  <c:v>930</c:v>
                </c:pt>
                <c:pt idx="2420">
                  <c:v>4994</c:v>
                </c:pt>
                <c:pt idx="2421">
                  <c:v>0</c:v>
                </c:pt>
                <c:pt idx="2422">
                  <c:v>73</c:v>
                </c:pt>
                <c:pt idx="2423">
                  <c:v>-35</c:v>
                </c:pt>
                <c:pt idx="2424">
                  <c:v>1351</c:v>
                </c:pt>
                <c:pt idx="2425">
                  <c:v>1601</c:v>
                </c:pt>
                <c:pt idx="2426">
                  <c:v>435</c:v>
                </c:pt>
                <c:pt idx="2427">
                  <c:v>717</c:v>
                </c:pt>
                <c:pt idx="2428">
                  <c:v>705</c:v>
                </c:pt>
                <c:pt idx="2429">
                  <c:v>1553</c:v>
                </c:pt>
                <c:pt idx="2430">
                  <c:v>0</c:v>
                </c:pt>
                <c:pt idx="2431">
                  <c:v>-131</c:v>
                </c:pt>
                <c:pt idx="2432">
                  <c:v>1191</c:v>
                </c:pt>
                <c:pt idx="2433">
                  <c:v>47</c:v>
                </c:pt>
                <c:pt idx="2434">
                  <c:v>544</c:v>
                </c:pt>
                <c:pt idx="2435">
                  <c:v>688</c:v>
                </c:pt>
                <c:pt idx="2436">
                  <c:v>242</c:v>
                </c:pt>
                <c:pt idx="2437">
                  <c:v>118</c:v>
                </c:pt>
                <c:pt idx="2438">
                  <c:v>-388</c:v>
                </c:pt>
                <c:pt idx="2439">
                  <c:v>1603</c:v>
                </c:pt>
                <c:pt idx="2440">
                  <c:v>1511</c:v>
                </c:pt>
                <c:pt idx="2441">
                  <c:v>3681</c:v>
                </c:pt>
                <c:pt idx="2442">
                  <c:v>836</c:v>
                </c:pt>
                <c:pt idx="2443">
                  <c:v>1123</c:v>
                </c:pt>
                <c:pt idx="2444">
                  <c:v>691</c:v>
                </c:pt>
                <c:pt idx="2445">
                  <c:v>0</c:v>
                </c:pt>
                <c:pt idx="2446">
                  <c:v>12531</c:v>
                </c:pt>
                <c:pt idx="2447">
                  <c:v>0</c:v>
                </c:pt>
                <c:pt idx="2448">
                  <c:v>309</c:v>
                </c:pt>
                <c:pt idx="2449">
                  <c:v>-701</c:v>
                </c:pt>
                <c:pt idx="2450">
                  <c:v>33</c:v>
                </c:pt>
                <c:pt idx="2451">
                  <c:v>681</c:v>
                </c:pt>
                <c:pt idx="2452">
                  <c:v>14220</c:v>
                </c:pt>
                <c:pt idx="2453">
                  <c:v>4</c:v>
                </c:pt>
                <c:pt idx="2454">
                  <c:v>3587</c:v>
                </c:pt>
                <c:pt idx="2455">
                  <c:v>254</c:v>
                </c:pt>
                <c:pt idx="2456">
                  <c:v>1712</c:v>
                </c:pt>
                <c:pt idx="2457">
                  <c:v>451</c:v>
                </c:pt>
                <c:pt idx="2458">
                  <c:v>2408</c:v>
                </c:pt>
                <c:pt idx="2459">
                  <c:v>252</c:v>
                </c:pt>
                <c:pt idx="2460">
                  <c:v>45</c:v>
                </c:pt>
                <c:pt idx="2461">
                  <c:v>556</c:v>
                </c:pt>
                <c:pt idx="2462">
                  <c:v>-710</c:v>
                </c:pt>
                <c:pt idx="2463">
                  <c:v>-551</c:v>
                </c:pt>
                <c:pt idx="2464">
                  <c:v>56</c:v>
                </c:pt>
                <c:pt idx="2465">
                  <c:v>178</c:v>
                </c:pt>
                <c:pt idx="2466">
                  <c:v>-311</c:v>
                </c:pt>
                <c:pt idx="2467">
                  <c:v>359</c:v>
                </c:pt>
                <c:pt idx="2468">
                  <c:v>1580</c:v>
                </c:pt>
                <c:pt idx="2469">
                  <c:v>221</c:v>
                </c:pt>
                <c:pt idx="2470">
                  <c:v>1161</c:v>
                </c:pt>
                <c:pt idx="2471">
                  <c:v>1278</c:v>
                </c:pt>
                <c:pt idx="2472">
                  <c:v>982</c:v>
                </c:pt>
                <c:pt idx="2473">
                  <c:v>16</c:v>
                </c:pt>
                <c:pt idx="2474">
                  <c:v>1</c:v>
                </c:pt>
                <c:pt idx="2475">
                  <c:v>128</c:v>
                </c:pt>
                <c:pt idx="2476">
                  <c:v>593</c:v>
                </c:pt>
                <c:pt idx="2477">
                  <c:v>42045</c:v>
                </c:pt>
                <c:pt idx="2478">
                  <c:v>0</c:v>
                </c:pt>
                <c:pt idx="2479">
                  <c:v>3940</c:v>
                </c:pt>
                <c:pt idx="2480">
                  <c:v>125</c:v>
                </c:pt>
                <c:pt idx="2481">
                  <c:v>140</c:v>
                </c:pt>
                <c:pt idx="2482">
                  <c:v>593</c:v>
                </c:pt>
                <c:pt idx="2483">
                  <c:v>746</c:v>
                </c:pt>
                <c:pt idx="2484">
                  <c:v>589</c:v>
                </c:pt>
                <c:pt idx="2485">
                  <c:v>2343</c:v>
                </c:pt>
                <c:pt idx="2486">
                  <c:v>105</c:v>
                </c:pt>
                <c:pt idx="2487">
                  <c:v>759</c:v>
                </c:pt>
                <c:pt idx="2488">
                  <c:v>294</c:v>
                </c:pt>
                <c:pt idx="2489">
                  <c:v>644</c:v>
                </c:pt>
                <c:pt idx="2490">
                  <c:v>-26</c:v>
                </c:pt>
                <c:pt idx="2491">
                  <c:v>3354</c:v>
                </c:pt>
                <c:pt idx="2492">
                  <c:v>23</c:v>
                </c:pt>
                <c:pt idx="2493">
                  <c:v>7</c:v>
                </c:pt>
                <c:pt idx="2494">
                  <c:v>3735</c:v>
                </c:pt>
                <c:pt idx="2495">
                  <c:v>2094</c:v>
                </c:pt>
                <c:pt idx="2496">
                  <c:v>0</c:v>
                </c:pt>
                <c:pt idx="2497">
                  <c:v>4531</c:v>
                </c:pt>
                <c:pt idx="2498">
                  <c:v>93</c:v>
                </c:pt>
                <c:pt idx="2499">
                  <c:v>0</c:v>
                </c:pt>
                <c:pt idx="2500">
                  <c:v>26394</c:v>
                </c:pt>
                <c:pt idx="2501">
                  <c:v>-11</c:v>
                </c:pt>
                <c:pt idx="2502">
                  <c:v>523</c:v>
                </c:pt>
                <c:pt idx="2503">
                  <c:v>-74</c:v>
                </c:pt>
                <c:pt idx="2504">
                  <c:v>0</c:v>
                </c:pt>
                <c:pt idx="2505">
                  <c:v>122</c:v>
                </c:pt>
                <c:pt idx="2506">
                  <c:v>351</c:v>
                </c:pt>
                <c:pt idx="2507">
                  <c:v>35</c:v>
                </c:pt>
                <c:pt idx="2508">
                  <c:v>2610</c:v>
                </c:pt>
                <c:pt idx="2509">
                  <c:v>64</c:v>
                </c:pt>
                <c:pt idx="2510">
                  <c:v>60</c:v>
                </c:pt>
                <c:pt idx="2511">
                  <c:v>1904</c:v>
                </c:pt>
                <c:pt idx="2512">
                  <c:v>26</c:v>
                </c:pt>
                <c:pt idx="2513">
                  <c:v>0</c:v>
                </c:pt>
                <c:pt idx="2514">
                  <c:v>79</c:v>
                </c:pt>
                <c:pt idx="2515">
                  <c:v>345</c:v>
                </c:pt>
                <c:pt idx="2516">
                  <c:v>2303</c:v>
                </c:pt>
                <c:pt idx="2517">
                  <c:v>65</c:v>
                </c:pt>
                <c:pt idx="2518">
                  <c:v>332</c:v>
                </c:pt>
                <c:pt idx="2519">
                  <c:v>-399</c:v>
                </c:pt>
                <c:pt idx="2520">
                  <c:v>-102</c:v>
                </c:pt>
                <c:pt idx="2521">
                  <c:v>4809</c:v>
                </c:pt>
                <c:pt idx="2522">
                  <c:v>279</c:v>
                </c:pt>
                <c:pt idx="2523">
                  <c:v>11</c:v>
                </c:pt>
                <c:pt idx="2524">
                  <c:v>2201</c:v>
                </c:pt>
                <c:pt idx="2525">
                  <c:v>1287</c:v>
                </c:pt>
                <c:pt idx="2526">
                  <c:v>8044</c:v>
                </c:pt>
                <c:pt idx="2527">
                  <c:v>443</c:v>
                </c:pt>
                <c:pt idx="2528">
                  <c:v>7</c:v>
                </c:pt>
                <c:pt idx="2529">
                  <c:v>3177</c:v>
                </c:pt>
                <c:pt idx="2530">
                  <c:v>232</c:v>
                </c:pt>
                <c:pt idx="2531">
                  <c:v>81</c:v>
                </c:pt>
                <c:pt idx="2532">
                  <c:v>414</c:v>
                </c:pt>
                <c:pt idx="2533">
                  <c:v>353</c:v>
                </c:pt>
                <c:pt idx="2534">
                  <c:v>1433</c:v>
                </c:pt>
                <c:pt idx="2535">
                  <c:v>187</c:v>
                </c:pt>
                <c:pt idx="2536">
                  <c:v>0</c:v>
                </c:pt>
                <c:pt idx="2537">
                  <c:v>4610</c:v>
                </c:pt>
                <c:pt idx="2538">
                  <c:v>1429</c:v>
                </c:pt>
                <c:pt idx="2539">
                  <c:v>334</c:v>
                </c:pt>
                <c:pt idx="2540">
                  <c:v>2</c:v>
                </c:pt>
                <c:pt idx="2541">
                  <c:v>500</c:v>
                </c:pt>
                <c:pt idx="2542">
                  <c:v>43</c:v>
                </c:pt>
                <c:pt idx="2543">
                  <c:v>205</c:v>
                </c:pt>
                <c:pt idx="2544">
                  <c:v>306</c:v>
                </c:pt>
                <c:pt idx="2545">
                  <c:v>168</c:v>
                </c:pt>
                <c:pt idx="2546">
                  <c:v>210</c:v>
                </c:pt>
                <c:pt idx="2547">
                  <c:v>518</c:v>
                </c:pt>
                <c:pt idx="2548">
                  <c:v>-31</c:v>
                </c:pt>
                <c:pt idx="2549">
                  <c:v>856</c:v>
                </c:pt>
                <c:pt idx="2550">
                  <c:v>318</c:v>
                </c:pt>
                <c:pt idx="2551">
                  <c:v>64</c:v>
                </c:pt>
                <c:pt idx="2552">
                  <c:v>687</c:v>
                </c:pt>
                <c:pt idx="2553">
                  <c:v>800</c:v>
                </c:pt>
                <c:pt idx="2554">
                  <c:v>75</c:v>
                </c:pt>
                <c:pt idx="2555">
                  <c:v>2366</c:v>
                </c:pt>
                <c:pt idx="2556">
                  <c:v>701</c:v>
                </c:pt>
                <c:pt idx="2557">
                  <c:v>475</c:v>
                </c:pt>
                <c:pt idx="2558">
                  <c:v>3285</c:v>
                </c:pt>
                <c:pt idx="2559">
                  <c:v>925</c:v>
                </c:pt>
                <c:pt idx="2560">
                  <c:v>128</c:v>
                </c:pt>
                <c:pt idx="2561">
                  <c:v>1587</c:v>
                </c:pt>
                <c:pt idx="2562">
                  <c:v>1147</c:v>
                </c:pt>
                <c:pt idx="2563">
                  <c:v>879</c:v>
                </c:pt>
                <c:pt idx="2564">
                  <c:v>478</c:v>
                </c:pt>
                <c:pt idx="2565">
                  <c:v>280</c:v>
                </c:pt>
                <c:pt idx="2566">
                  <c:v>1868</c:v>
                </c:pt>
                <c:pt idx="2567">
                  <c:v>819</c:v>
                </c:pt>
                <c:pt idx="2568">
                  <c:v>4646</c:v>
                </c:pt>
                <c:pt idx="2569">
                  <c:v>27</c:v>
                </c:pt>
                <c:pt idx="2570">
                  <c:v>736</c:v>
                </c:pt>
                <c:pt idx="2571">
                  <c:v>224</c:v>
                </c:pt>
                <c:pt idx="2572">
                  <c:v>2544</c:v>
                </c:pt>
                <c:pt idx="2573">
                  <c:v>4286</c:v>
                </c:pt>
                <c:pt idx="2574">
                  <c:v>427</c:v>
                </c:pt>
                <c:pt idx="2575">
                  <c:v>2764</c:v>
                </c:pt>
                <c:pt idx="2576">
                  <c:v>376</c:v>
                </c:pt>
                <c:pt idx="2577">
                  <c:v>71</c:v>
                </c:pt>
                <c:pt idx="2578">
                  <c:v>1810</c:v>
                </c:pt>
                <c:pt idx="2579">
                  <c:v>994</c:v>
                </c:pt>
                <c:pt idx="2580">
                  <c:v>52</c:v>
                </c:pt>
                <c:pt idx="2581">
                  <c:v>11</c:v>
                </c:pt>
                <c:pt idx="2582">
                  <c:v>4189</c:v>
                </c:pt>
                <c:pt idx="2583">
                  <c:v>605</c:v>
                </c:pt>
                <c:pt idx="2584">
                  <c:v>0</c:v>
                </c:pt>
                <c:pt idx="2585">
                  <c:v>2657</c:v>
                </c:pt>
                <c:pt idx="2586">
                  <c:v>313</c:v>
                </c:pt>
                <c:pt idx="2587">
                  <c:v>61</c:v>
                </c:pt>
                <c:pt idx="2588">
                  <c:v>2557</c:v>
                </c:pt>
                <c:pt idx="2589">
                  <c:v>0</c:v>
                </c:pt>
                <c:pt idx="2590">
                  <c:v>10</c:v>
                </c:pt>
                <c:pt idx="2591">
                  <c:v>658</c:v>
                </c:pt>
                <c:pt idx="2592">
                  <c:v>1679</c:v>
                </c:pt>
                <c:pt idx="2593">
                  <c:v>0</c:v>
                </c:pt>
                <c:pt idx="2594">
                  <c:v>841</c:v>
                </c:pt>
                <c:pt idx="2595">
                  <c:v>0</c:v>
                </c:pt>
                <c:pt idx="2596">
                  <c:v>1160</c:v>
                </c:pt>
                <c:pt idx="2597">
                  <c:v>-37</c:v>
                </c:pt>
                <c:pt idx="2598">
                  <c:v>94</c:v>
                </c:pt>
                <c:pt idx="2599">
                  <c:v>235</c:v>
                </c:pt>
                <c:pt idx="2600">
                  <c:v>2145</c:v>
                </c:pt>
                <c:pt idx="2601">
                  <c:v>1464</c:v>
                </c:pt>
                <c:pt idx="2602">
                  <c:v>559</c:v>
                </c:pt>
                <c:pt idx="2603">
                  <c:v>187</c:v>
                </c:pt>
                <c:pt idx="2604">
                  <c:v>12</c:v>
                </c:pt>
                <c:pt idx="2605">
                  <c:v>318</c:v>
                </c:pt>
                <c:pt idx="2606">
                  <c:v>405</c:v>
                </c:pt>
                <c:pt idx="2607">
                  <c:v>334</c:v>
                </c:pt>
                <c:pt idx="2608">
                  <c:v>0</c:v>
                </c:pt>
                <c:pt idx="2609">
                  <c:v>2</c:v>
                </c:pt>
                <c:pt idx="2610">
                  <c:v>966</c:v>
                </c:pt>
                <c:pt idx="2611">
                  <c:v>195</c:v>
                </c:pt>
                <c:pt idx="2612">
                  <c:v>2</c:v>
                </c:pt>
                <c:pt idx="2613">
                  <c:v>0</c:v>
                </c:pt>
                <c:pt idx="2614">
                  <c:v>0</c:v>
                </c:pt>
                <c:pt idx="2615">
                  <c:v>260</c:v>
                </c:pt>
                <c:pt idx="2616">
                  <c:v>3242</c:v>
                </c:pt>
                <c:pt idx="2617">
                  <c:v>8515</c:v>
                </c:pt>
                <c:pt idx="2618">
                  <c:v>1808</c:v>
                </c:pt>
                <c:pt idx="2619">
                  <c:v>20</c:v>
                </c:pt>
                <c:pt idx="2620">
                  <c:v>3068</c:v>
                </c:pt>
                <c:pt idx="2621">
                  <c:v>23</c:v>
                </c:pt>
                <c:pt idx="2622">
                  <c:v>2</c:v>
                </c:pt>
                <c:pt idx="2623">
                  <c:v>1076</c:v>
                </c:pt>
                <c:pt idx="2624">
                  <c:v>1060</c:v>
                </c:pt>
                <c:pt idx="2625">
                  <c:v>1147</c:v>
                </c:pt>
                <c:pt idx="2626">
                  <c:v>-630</c:v>
                </c:pt>
                <c:pt idx="2627">
                  <c:v>459</c:v>
                </c:pt>
                <c:pt idx="2628">
                  <c:v>357</c:v>
                </c:pt>
                <c:pt idx="2629">
                  <c:v>-9</c:v>
                </c:pt>
                <c:pt idx="2630">
                  <c:v>1927</c:v>
                </c:pt>
                <c:pt idx="2631">
                  <c:v>500</c:v>
                </c:pt>
                <c:pt idx="2632">
                  <c:v>9146</c:v>
                </c:pt>
                <c:pt idx="2633">
                  <c:v>59</c:v>
                </c:pt>
                <c:pt idx="2634">
                  <c:v>0</c:v>
                </c:pt>
                <c:pt idx="2635">
                  <c:v>328</c:v>
                </c:pt>
                <c:pt idx="2636">
                  <c:v>291</c:v>
                </c:pt>
                <c:pt idx="2637">
                  <c:v>-703</c:v>
                </c:pt>
                <c:pt idx="2638">
                  <c:v>589</c:v>
                </c:pt>
                <c:pt idx="2639">
                  <c:v>1142</c:v>
                </c:pt>
                <c:pt idx="2640">
                  <c:v>1317</c:v>
                </c:pt>
                <c:pt idx="2641">
                  <c:v>802</c:v>
                </c:pt>
                <c:pt idx="2642">
                  <c:v>556</c:v>
                </c:pt>
                <c:pt idx="2643">
                  <c:v>191</c:v>
                </c:pt>
                <c:pt idx="2644">
                  <c:v>373</c:v>
                </c:pt>
                <c:pt idx="2645">
                  <c:v>6164</c:v>
                </c:pt>
                <c:pt idx="2646">
                  <c:v>37</c:v>
                </c:pt>
                <c:pt idx="2647">
                  <c:v>1156</c:v>
                </c:pt>
                <c:pt idx="2648">
                  <c:v>806</c:v>
                </c:pt>
                <c:pt idx="2649">
                  <c:v>2381</c:v>
                </c:pt>
                <c:pt idx="2650">
                  <c:v>182</c:v>
                </c:pt>
                <c:pt idx="2651">
                  <c:v>-314</c:v>
                </c:pt>
                <c:pt idx="2652">
                  <c:v>285</c:v>
                </c:pt>
                <c:pt idx="2653">
                  <c:v>1199</c:v>
                </c:pt>
                <c:pt idx="2654">
                  <c:v>137</c:v>
                </c:pt>
                <c:pt idx="2655">
                  <c:v>168</c:v>
                </c:pt>
                <c:pt idx="2656">
                  <c:v>156</c:v>
                </c:pt>
                <c:pt idx="2657">
                  <c:v>4745</c:v>
                </c:pt>
                <c:pt idx="2658">
                  <c:v>11797</c:v>
                </c:pt>
                <c:pt idx="2659">
                  <c:v>786</c:v>
                </c:pt>
                <c:pt idx="2660">
                  <c:v>276</c:v>
                </c:pt>
                <c:pt idx="2661">
                  <c:v>4015</c:v>
                </c:pt>
                <c:pt idx="2662">
                  <c:v>0</c:v>
                </c:pt>
                <c:pt idx="2663">
                  <c:v>331</c:v>
                </c:pt>
                <c:pt idx="2664">
                  <c:v>1554</c:v>
                </c:pt>
                <c:pt idx="2665">
                  <c:v>132</c:v>
                </c:pt>
                <c:pt idx="2666">
                  <c:v>5086</c:v>
                </c:pt>
                <c:pt idx="2667">
                  <c:v>529</c:v>
                </c:pt>
                <c:pt idx="2668">
                  <c:v>4824</c:v>
                </c:pt>
                <c:pt idx="2669">
                  <c:v>474</c:v>
                </c:pt>
                <c:pt idx="2670">
                  <c:v>86</c:v>
                </c:pt>
                <c:pt idx="2671">
                  <c:v>2281</c:v>
                </c:pt>
                <c:pt idx="2672">
                  <c:v>186</c:v>
                </c:pt>
                <c:pt idx="2673">
                  <c:v>137</c:v>
                </c:pt>
                <c:pt idx="2674">
                  <c:v>6968</c:v>
                </c:pt>
                <c:pt idx="2675">
                  <c:v>86</c:v>
                </c:pt>
                <c:pt idx="2676">
                  <c:v>81</c:v>
                </c:pt>
                <c:pt idx="2677">
                  <c:v>6904</c:v>
                </c:pt>
                <c:pt idx="2678">
                  <c:v>137</c:v>
                </c:pt>
                <c:pt idx="2679">
                  <c:v>25</c:v>
                </c:pt>
                <c:pt idx="2680">
                  <c:v>759</c:v>
                </c:pt>
                <c:pt idx="2681">
                  <c:v>171</c:v>
                </c:pt>
                <c:pt idx="2682">
                  <c:v>1064</c:v>
                </c:pt>
                <c:pt idx="2683">
                  <c:v>1922</c:v>
                </c:pt>
                <c:pt idx="2684">
                  <c:v>3298</c:v>
                </c:pt>
                <c:pt idx="2685">
                  <c:v>764</c:v>
                </c:pt>
                <c:pt idx="2686">
                  <c:v>8556</c:v>
                </c:pt>
                <c:pt idx="2687">
                  <c:v>3514</c:v>
                </c:pt>
                <c:pt idx="2688">
                  <c:v>0</c:v>
                </c:pt>
                <c:pt idx="2689">
                  <c:v>0</c:v>
                </c:pt>
                <c:pt idx="2690">
                  <c:v>2819</c:v>
                </c:pt>
                <c:pt idx="2691">
                  <c:v>-518</c:v>
                </c:pt>
                <c:pt idx="2692">
                  <c:v>1783</c:v>
                </c:pt>
                <c:pt idx="2693">
                  <c:v>60</c:v>
                </c:pt>
                <c:pt idx="2694">
                  <c:v>732</c:v>
                </c:pt>
                <c:pt idx="2695">
                  <c:v>2707</c:v>
                </c:pt>
                <c:pt idx="2696">
                  <c:v>177</c:v>
                </c:pt>
                <c:pt idx="2697">
                  <c:v>13229</c:v>
                </c:pt>
                <c:pt idx="2698">
                  <c:v>-204</c:v>
                </c:pt>
                <c:pt idx="2699">
                  <c:v>990</c:v>
                </c:pt>
                <c:pt idx="2700">
                  <c:v>648</c:v>
                </c:pt>
                <c:pt idx="2701">
                  <c:v>50</c:v>
                </c:pt>
                <c:pt idx="2702">
                  <c:v>1916</c:v>
                </c:pt>
                <c:pt idx="2703">
                  <c:v>-67</c:v>
                </c:pt>
                <c:pt idx="2704">
                  <c:v>763</c:v>
                </c:pt>
                <c:pt idx="2705">
                  <c:v>470</c:v>
                </c:pt>
                <c:pt idx="2706">
                  <c:v>0</c:v>
                </c:pt>
                <c:pt idx="2707">
                  <c:v>5739</c:v>
                </c:pt>
                <c:pt idx="2708">
                  <c:v>0</c:v>
                </c:pt>
                <c:pt idx="2709">
                  <c:v>-375</c:v>
                </c:pt>
                <c:pt idx="2710">
                  <c:v>157</c:v>
                </c:pt>
                <c:pt idx="2711">
                  <c:v>1518</c:v>
                </c:pt>
                <c:pt idx="2712">
                  <c:v>1343</c:v>
                </c:pt>
                <c:pt idx="2713">
                  <c:v>-401</c:v>
                </c:pt>
                <c:pt idx="2714">
                  <c:v>179</c:v>
                </c:pt>
                <c:pt idx="2715">
                  <c:v>5310</c:v>
                </c:pt>
                <c:pt idx="2716">
                  <c:v>2285</c:v>
                </c:pt>
                <c:pt idx="2717">
                  <c:v>856</c:v>
                </c:pt>
                <c:pt idx="2718">
                  <c:v>1169</c:v>
                </c:pt>
                <c:pt idx="2719">
                  <c:v>3797</c:v>
                </c:pt>
                <c:pt idx="2720">
                  <c:v>2519</c:v>
                </c:pt>
                <c:pt idx="2721">
                  <c:v>795</c:v>
                </c:pt>
                <c:pt idx="2722">
                  <c:v>0</c:v>
                </c:pt>
                <c:pt idx="2723">
                  <c:v>1199</c:v>
                </c:pt>
                <c:pt idx="2724">
                  <c:v>34</c:v>
                </c:pt>
                <c:pt idx="2725">
                  <c:v>5</c:v>
                </c:pt>
                <c:pt idx="2726">
                  <c:v>15</c:v>
                </c:pt>
                <c:pt idx="2727">
                  <c:v>390</c:v>
                </c:pt>
                <c:pt idx="2728">
                  <c:v>712</c:v>
                </c:pt>
                <c:pt idx="2729">
                  <c:v>2600</c:v>
                </c:pt>
                <c:pt idx="2730">
                  <c:v>-241</c:v>
                </c:pt>
                <c:pt idx="2731">
                  <c:v>1545</c:v>
                </c:pt>
                <c:pt idx="2732">
                  <c:v>1026</c:v>
                </c:pt>
                <c:pt idx="2733">
                  <c:v>214</c:v>
                </c:pt>
                <c:pt idx="2734">
                  <c:v>435</c:v>
                </c:pt>
                <c:pt idx="2735">
                  <c:v>876</c:v>
                </c:pt>
                <c:pt idx="2736">
                  <c:v>1801</c:v>
                </c:pt>
                <c:pt idx="2737">
                  <c:v>2278</c:v>
                </c:pt>
                <c:pt idx="2738">
                  <c:v>157</c:v>
                </c:pt>
                <c:pt idx="2739">
                  <c:v>1327</c:v>
                </c:pt>
                <c:pt idx="2740">
                  <c:v>284</c:v>
                </c:pt>
                <c:pt idx="2741">
                  <c:v>495</c:v>
                </c:pt>
                <c:pt idx="2742">
                  <c:v>1588</c:v>
                </c:pt>
                <c:pt idx="2743">
                  <c:v>0</c:v>
                </c:pt>
                <c:pt idx="2744">
                  <c:v>428</c:v>
                </c:pt>
                <c:pt idx="2745">
                  <c:v>542</c:v>
                </c:pt>
                <c:pt idx="2746">
                  <c:v>66</c:v>
                </c:pt>
                <c:pt idx="2747">
                  <c:v>314</c:v>
                </c:pt>
                <c:pt idx="2748">
                  <c:v>613</c:v>
                </c:pt>
                <c:pt idx="2749">
                  <c:v>1467</c:v>
                </c:pt>
                <c:pt idx="2750">
                  <c:v>192</c:v>
                </c:pt>
                <c:pt idx="2751">
                  <c:v>321</c:v>
                </c:pt>
                <c:pt idx="2752">
                  <c:v>788</c:v>
                </c:pt>
                <c:pt idx="2753">
                  <c:v>1760</c:v>
                </c:pt>
                <c:pt idx="2754">
                  <c:v>48</c:v>
                </c:pt>
                <c:pt idx="2755">
                  <c:v>262</c:v>
                </c:pt>
                <c:pt idx="2756">
                  <c:v>4438</c:v>
                </c:pt>
                <c:pt idx="2757">
                  <c:v>5045</c:v>
                </c:pt>
                <c:pt idx="2758">
                  <c:v>3014</c:v>
                </c:pt>
                <c:pt idx="2759">
                  <c:v>21664</c:v>
                </c:pt>
                <c:pt idx="2760">
                  <c:v>5878</c:v>
                </c:pt>
                <c:pt idx="2761">
                  <c:v>2723</c:v>
                </c:pt>
                <c:pt idx="2762">
                  <c:v>576</c:v>
                </c:pt>
                <c:pt idx="2763">
                  <c:v>145</c:v>
                </c:pt>
                <c:pt idx="2764">
                  <c:v>2197</c:v>
                </c:pt>
                <c:pt idx="2765">
                  <c:v>104</c:v>
                </c:pt>
                <c:pt idx="2766">
                  <c:v>1279</c:v>
                </c:pt>
                <c:pt idx="2767">
                  <c:v>295</c:v>
                </c:pt>
                <c:pt idx="2768">
                  <c:v>2128</c:v>
                </c:pt>
                <c:pt idx="2769">
                  <c:v>367</c:v>
                </c:pt>
                <c:pt idx="2770">
                  <c:v>1477</c:v>
                </c:pt>
                <c:pt idx="2771">
                  <c:v>71</c:v>
                </c:pt>
                <c:pt idx="2772">
                  <c:v>127</c:v>
                </c:pt>
                <c:pt idx="2773">
                  <c:v>2921</c:v>
                </c:pt>
                <c:pt idx="2774">
                  <c:v>978</c:v>
                </c:pt>
                <c:pt idx="2775">
                  <c:v>16264</c:v>
                </c:pt>
                <c:pt idx="2776">
                  <c:v>1672</c:v>
                </c:pt>
                <c:pt idx="2777">
                  <c:v>9207</c:v>
                </c:pt>
                <c:pt idx="2778">
                  <c:v>356</c:v>
                </c:pt>
                <c:pt idx="2779">
                  <c:v>133</c:v>
                </c:pt>
                <c:pt idx="2780">
                  <c:v>1217</c:v>
                </c:pt>
                <c:pt idx="2781">
                  <c:v>590</c:v>
                </c:pt>
                <c:pt idx="2782">
                  <c:v>442</c:v>
                </c:pt>
                <c:pt idx="2783">
                  <c:v>808</c:v>
                </c:pt>
                <c:pt idx="2784">
                  <c:v>42</c:v>
                </c:pt>
                <c:pt idx="2785">
                  <c:v>1150</c:v>
                </c:pt>
                <c:pt idx="2786">
                  <c:v>431</c:v>
                </c:pt>
                <c:pt idx="2787">
                  <c:v>4256</c:v>
                </c:pt>
                <c:pt idx="2788">
                  <c:v>0</c:v>
                </c:pt>
                <c:pt idx="2789">
                  <c:v>238</c:v>
                </c:pt>
                <c:pt idx="2790">
                  <c:v>3</c:v>
                </c:pt>
                <c:pt idx="2791">
                  <c:v>693</c:v>
                </c:pt>
                <c:pt idx="2792">
                  <c:v>0</c:v>
                </c:pt>
                <c:pt idx="2793">
                  <c:v>362</c:v>
                </c:pt>
                <c:pt idx="2794">
                  <c:v>121</c:v>
                </c:pt>
                <c:pt idx="2795">
                  <c:v>618</c:v>
                </c:pt>
                <c:pt idx="2796">
                  <c:v>2893</c:v>
                </c:pt>
                <c:pt idx="2797">
                  <c:v>230</c:v>
                </c:pt>
                <c:pt idx="2798">
                  <c:v>1287</c:v>
                </c:pt>
                <c:pt idx="2799">
                  <c:v>179</c:v>
                </c:pt>
                <c:pt idx="2800">
                  <c:v>3043</c:v>
                </c:pt>
                <c:pt idx="2801">
                  <c:v>745</c:v>
                </c:pt>
                <c:pt idx="2802">
                  <c:v>828</c:v>
                </c:pt>
                <c:pt idx="2803">
                  <c:v>1309</c:v>
                </c:pt>
                <c:pt idx="2804">
                  <c:v>290</c:v>
                </c:pt>
                <c:pt idx="2805">
                  <c:v>1792</c:v>
                </c:pt>
                <c:pt idx="2806">
                  <c:v>178</c:v>
                </c:pt>
                <c:pt idx="2807">
                  <c:v>0</c:v>
                </c:pt>
                <c:pt idx="2808">
                  <c:v>537</c:v>
                </c:pt>
                <c:pt idx="2809">
                  <c:v>416</c:v>
                </c:pt>
                <c:pt idx="2810">
                  <c:v>1472</c:v>
                </c:pt>
                <c:pt idx="2811">
                  <c:v>3953</c:v>
                </c:pt>
                <c:pt idx="2812">
                  <c:v>112</c:v>
                </c:pt>
                <c:pt idx="2813">
                  <c:v>244</c:v>
                </c:pt>
                <c:pt idx="2814">
                  <c:v>13204</c:v>
                </c:pt>
                <c:pt idx="2815">
                  <c:v>0</c:v>
                </c:pt>
                <c:pt idx="2816">
                  <c:v>2240</c:v>
                </c:pt>
                <c:pt idx="2817">
                  <c:v>0</c:v>
                </c:pt>
                <c:pt idx="2818">
                  <c:v>23</c:v>
                </c:pt>
                <c:pt idx="2819">
                  <c:v>215</c:v>
                </c:pt>
                <c:pt idx="2820">
                  <c:v>23</c:v>
                </c:pt>
                <c:pt idx="2821">
                  <c:v>293</c:v>
                </c:pt>
                <c:pt idx="2822">
                  <c:v>228</c:v>
                </c:pt>
                <c:pt idx="2823">
                  <c:v>0</c:v>
                </c:pt>
                <c:pt idx="2824">
                  <c:v>199</c:v>
                </c:pt>
                <c:pt idx="2825">
                  <c:v>459</c:v>
                </c:pt>
                <c:pt idx="2826">
                  <c:v>8131</c:v>
                </c:pt>
                <c:pt idx="2827">
                  <c:v>395</c:v>
                </c:pt>
                <c:pt idx="2828">
                  <c:v>10787</c:v>
                </c:pt>
                <c:pt idx="2829">
                  <c:v>340</c:v>
                </c:pt>
                <c:pt idx="2830">
                  <c:v>1882</c:v>
                </c:pt>
                <c:pt idx="2831">
                  <c:v>424</c:v>
                </c:pt>
                <c:pt idx="2832">
                  <c:v>265</c:v>
                </c:pt>
                <c:pt idx="2833">
                  <c:v>0</c:v>
                </c:pt>
                <c:pt idx="2834">
                  <c:v>384</c:v>
                </c:pt>
                <c:pt idx="2835">
                  <c:v>94</c:v>
                </c:pt>
                <c:pt idx="2836">
                  <c:v>1471</c:v>
                </c:pt>
                <c:pt idx="2837">
                  <c:v>937</c:v>
                </c:pt>
                <c:pt idx="2838">
                  <c:v>500</c:v>
                </c:pt>
                <c:pt idx="2839">
                  <c:v>25</c:v>
                </c:pt>
                <c:pt idx="2840">
                  <c:v>365</c:v>
                </c:pt>
                <c:pt idx="2841">
                  <c:v>447</c:v>
                </c:pt>
                <c:pt idx="2842">
                  <c:v>34</c:v>
                </c:pt>
                <c:pt idx="2843">
                  <c:v>429</c:v>
                </c:pt>
                <c:pt idx="2844">
                  <c:v>6839</c:v>
                </c:pt>
                <c:pt idx="2845">
                  <c:v>6</c:v>
                </c:pt>
                <c:pt idx="2846">
                  <c:v>467</c:v>
                </c:pt>
                <c:pt idx="2847">
                  <c:v>1876</c:v>
                </c:pt>
                <c:pt idx="2848">
                  <c:v>247</c:v>
                </c:pt>
                <c:pt idx="2849">
                  <c:v>897</c:v>
                </c:pt>
                <c:pt idx="2850">
                  <c:v>-195</c:v>
                </c:pt>
                <c:pt idx="2851">
                  <c:v>1291</c:v>
                </c:pt>
                <c:pt idx="2852">
                  <c:v>64</c:v>
                </c:pt>
                <c:pt idx="2853">
                  <c:v>1160</c:v>
                </c:pt>
                <c:pt idx="2854">
                  <c:v>14</c:v>
                </c:pt>
                <c:pt idx="2855">
                  <c:v>26</c:v>
                </c:pt>
                <c:pt idx="2856">
                  <c:v>452</c:v>
                </c:pt>
                <c:pt idx="2857">
                  <c:v>382</c:v>
                </c:pt>
                <c:pt idx="2858">
                  <c:v>0</c:v>
                </c:pt>
                <c:pt idx="2859">
                  <c:v>142</c:v>
                </c:pt>
                <c:pt idx="2860">
                  <c:v>645</c:v>
                </c:pt>
                <c:pt idx="2861">
                  <c:v>103</c:v>
                </c:pt>
                <c:pt idx="2862">
                  <c:v>847</c:v>
                </c:pt>
                <c:pt idx="2863">
                  <c:v>0</c:v>
                </c:pt>
                <c:pt idx="2864">
                  <c:v>517</c:v>
                </c:pt>
                <c:pt idx="2865">
                  <c:v>1308</c:v>
                </c:pt>
                <c:pt idx="2866">
                  <c:v>66</c:v>
                </c:pt>
                <c:pt idx="2867">
                  <c:v>1084</c:v>
                </c:pt>
                <c:pt idx="2868">
                  <c:v>361</c:v>
                </c:pt>
                <c:pt idx="2869">
                  <c:v>66</c:v>
                </c:pt>
                <c:pt idx="2870">
                  <c:v>70</c:v>
                </c:pt>
                <c:pt idx="2871">
                  <c:v>180</c:v>
                </c:pt>
                <c:pt idx="2872">
                  <c:v>279</c:v>
                </c:pt>
                <c:pt idx="2873">
                  <c:v>4</c:v>
                </c:pt>
                <c:pt idx="2874">
                  <c:v>1416</c:v>
                </c:pt>
                <c:pt idx="2875">
                  <c:v>465</c:v>
                </c:pt>
                <c:pt idx="2876">
                  <c:v>998</c:v>
                </c:pt>
                <c:pt idx="2877">
                  <c:v>550</c:v>
                </c:pt>
                <c:pt idx="2878">
                  <c:v>2536</c:v>
                </c:pt>
                <c:pt idx="2879">
                  <c:v>10924</c:v>
                </c:pt>
                <c:pt idx="2880">
                  <c:v>1285</c:v>
                </c:pt>
                <c:pt idx="2881">
                  <c:v>4908</c:v>
                </c:pt>
                <c:pt idx="2882">
                  <c:v>336</c:v>
                </c:pt>
                <c:pt idx="2883">
                  <c:v>131</c:v>
                </c:pt>
                <c:pt idx="2884">
                  <c:v>348</c:v>
                </c:pt>
                <c:pt idx="2885">
                  <c:v>453</c:v>
                </c:pt>
                <c:pt idx="2886">
                  <c:v>1102</c:v>
                </c:pt>
                <c:pt idx="2887">
                  <c:v>926</c:v>
                </c:pt>
                <c:pt idx="2888">
                  <c:v>502</c:v>
                </c:pt>
                <c:pt idx="2889">
                  <c:v>316</c:v>
                </c:pt>
                <c:pt idx="2890">
                  <c:v>9324</c:v>
                </c:pt>
                <c:pt idx="2891">
                  <c:v>0</c:v>
                </c:pt>
                <c:pt idx="2892">
                  <c:v>61</c:v>
                </c:pt>
                <c:pt idx="2893">
                  <c:v>173</c:v>
                </c:pt>
                <c:pt idx="2894">
                  <c:v>-162</c:v>
                </c:pt>
                <c:pt idx="2895">
                  <c:v>47</c:v>
                </c:pt>
                <c:pt idx="2896">
                  <c:v>1983</c:v>
                </c:pt>
                <c:pt idx="2897">
                  <c:v>326</c:v>
                </c:pt>
                <c:pt idx="2898">
                  <c:v>478</c:v>
                </c:pt>
                <c:pt idx="2899">
                  <c:v>2552</c:v>
                </c:pt>
                <c:pt idx="2900">
                  <c:v>1283</c:v>
                </c:pt>
                <c:pt idx="2901">
                  <c:v>2179</c:v>
                </c:pt>
                <c:pt idx="2902">
                  <c:v>1047</c:v>
                </c:pt>
                <c:pt idx="2903">
                  <c:v>36</c:v>
                </c:pt>
                <c:pt idx="2904">
                  <c:v>-308</c:v>
                </c:pt>
                <c:pt idx="2905">
                  <c:v>1177</c:v>
                </c:pt>
                <c:pt idx="2906">
                  <c:v>2077</c:v>
                </c:pt>
                <c:pt idx="2907">
                  <c:v>0</c:v>
                </c:pt>
                <c:pt idx="2908">
                  <c:v>1</c:v>
                </c:pt>
                <c:pt idx="2909">
                  <c:v>0</c:v>
                </c:pt>
                <c:pt idx="2910">
                  <c:v>1922</c:v>
                </c:pt>
                <c:pt idx="2911">
                  <c:v>153</c:v>
                </c:pt>
                <c:pt idx="2912">
                  <c:v>2770</c:v>
                </c:pt>
                <c:pt idx="2913">
                  <c:v>139</c:v>
                </c:pt>
                <c:pt idx="2914">
                  <c:v>178</c:v>
                </c:pt>
                <c:pt idx="2915">
                  <c:v>444</c:v>
                </c:pt>
                <c:pt idx="2916">
                  <c:v>209</c:v>
                </c:pt>
                <c:pt idx="2917">
                  <c:v>3096</c:v>
                </c:pt>
                <c:pt idx="2918">
                  <c:v>3950</c:v>
                </c:pt>
                <c:pt idx="2919">
                  <c:v>5320</c:v>
                </c:pt>
                <c:pt idx="2920">
                  <c:v>4885</c:v>
                </c:pt>
                <c:pt idx="2921">
                  <c:v>0</c:v>
                </c:pt>
                <c:pt idx="2922">
                  <c:v>5462</c:v>
                </c:pt>
                <c:pt idx="2923">
                  <c:v>6767</c:v>
                </c:pt>
                <c:pt idx="2924">
                  <c:v>2974</c:v>
                </c:pt>
                <c:pt idx="2925">
                  <c:v>427</c:v>
                </c:pt>
                <c:pt idx="2926">
                  <c:v>146</c:v>
                </c:pt>
                <c:pt idx="2927">
                  <c:v>319</c:v>
                </c:pt>
                <c:pt idx="2928">
                  <c:v>504</c:v>
                </c:pt>
                <c:pt idx="2929">
                  <c:v>304</c:v>
                </c:pt>
                <c:pt idx="2930">
                  <c:v>389</c:v>
                </c:pt>
                <c:pt idx="2931">
                  <c:v>766</c:v>
                </c:pt>
                <c:pt idx="2932">
                  <c:v>0</c:v>
                </c:pt>
                <c:pt idx="2933">
                  <c:v>3107</c:v>
                </c:pt>
                <c:pt idx="2934">
                  <c:v>174</c:v>
                </c:pt>
                <c:pt idx="2935">
                  <c:v>-305</c:v>
                </c:pt>
                <c:pt idx="2936">
                  <c:v>670</c:v>
                </c:pt>
                <c:pt idx="2937">
                  <c:v>6164</c:v>
                </c:pt>
                <c:pt idx="2938">
                  <c:v>2850</c:v>
                </c:pt>
                <c:pt idx="2939">
                  <c:v>79</c:v>
                </c:pt>
                <c:pt idx="2940">
                  <c:v>110</c:v>
                </c:pt>
                <c:pt idx="2941">
                  <c:v>5039</c:v>
                </c:pt>
                <c:pt idx="2942">
                  <c:v>199</c:v>
                </c:pt>
                <c:pt idx="2943">
                  <c:v>238</c:v>
                </c:pt>
                <c:pt idx="2944">
                  <c:v>5092</c:v>
                </c:pt>
                <c:pt idx="2945">
                  <c:v>1088</c:v>
                </c:pt>
                <c:pt idx="2946">
                  <c:v>221</c:v>
                </c:pt>
                <c:pt idx="2947">
                  <c:v>889</c:v>
                </c:pt>
                <c:pt idx="2948">
                  <c:v>1602</c:v>
                </c:pt>
                <c:pt idx="2949">
                  <c:v>750</c:v>
                </c:pt>
                <c:pt idx="2950">
                  <c:v>0</c:v>
                </c:pt>
                <c:pt idx="2951">
                  <c:v>1844</c:v>
                </c:pt>
                <c:pt idx="2952">
                  <c:v>89</c:v>
                </c:pt>
                <c:pt idx="2953">
                  <c:v>4280</c:v>
                </c:pt>
                <c:pt idx="2954">
                  <c:v>0</c:v>
                </c:pt>
                <c:pt idx="2955">
                  <c:v>625</c:v>
                </c:pt>
                <c:pt idx="2956">
                  <c:v>574</c:v>
                </c:pt>
                <c:pt idx="2957">
                  <c:v>320</c:v>
                </c:pt>
                <c:pt idx="2958">
                  <c:v>2587</c:v>
                </c:pt>
                <c:pt idx="2959">
                  <c:v>468</c:v>
                </c:pt>
                <c:pt idx="2960">
                  <c:v>440</c:v>
                </c:pt>
                <c:pt idx="2961">
                  <c:v>5706</c:v>
                </c:pt>
                <c:pt idx="2962">
                  <c:v>7780</c:v>
                </c:pt>
                <c:pt idx="2963">
                  <c:v>16874</c:v>
                </c:pt>
                <c:pt idx="2964">
                  <c:v>1987</c:v>
                </c:pt>
                <c:pt idx="2965">
                  <c:v>98</c:v>
                </c:pt>
                <c:pt idx="2966">
                  <c:v>642</c:v>
                </c:pt>
                <c:pt idx="2967">
                  <c:v>0</c:v>
                </c:pt>
                <c:pt idx="2968">
                  <c:v>526</c:v>
                </c:pt>
                <c:pt idx="2969">
                  <c:v>6483</c:v>
                </c:pt>
                <c:pt idx="2970">
                  <c:v>2306</c:v>
                </c:pt>
                <c:pt idx="2971">
                  <c:v>954</c:v>
                </c:pt>
                <c:pt idx="2972">
                  <c:v>-1</c:v>
                </c:pt>
                <c:pt idx="2973">
                  <c:v>2590</c:v>
                </c:pt>
                <c:pt idx="2974">
                  <c:v>331</c:v>
                </c:pt>
                <c:pt idx="2975">
                  <c:v>4209</c:v>
                </c:pt>
                <c:pt idx="2976">
                  <c:v>462</c:v>
                </c:pt>
                <c:pt idx="2977">
                  <c:v>1235</c:v>
                </c:pt>
                <c:pt idx="2978">
                  <c:v>0</c:v>
                </c:pt>
                <c:pt idx="2979">
                  <c:v>0</c:v>
                </c:pt>
                <c:pt idx="2980">
                  <c:v>151</c:v>
                </c:pt>
                <c:pt idx="2981">
                  <c:v>883</c:v>
                </c:pt>
                <c:pt idx="2982">
                  <c:v>266</c:v>
                </c:pt>
                <c:pt idx="2983">
                  <c:v>0</c:v>
                </c:pt>
                <c:pt idx="2984">
                  <c:v>491</c:v>
                </c:pt>
                <c:pt idx="2985">
                  <c:v>3</c:v>
                </c:pt>
                <c:pt idx="2986">
                  <c:v>198</c:v>
                </c:pt>
                <c:pt idx="2987">
                  <c:v>14363</c:v>
                </c:pt>
                <c:pt idx="2988">
                  <c:v>1660</c:v>
                </c:pt>
                <c:pt idx="2989">
                  <c:v>0</c:v>
                </c:pt>
                <c:pt idx="2990">
                  <c:v>136</c:v>
                </c:pt>
                <c:pt idx="2991">
                  <c:v>28</c:v>
                </c:pt>
                <c:pt idx="2992">
                  <c:v>335</c:v>
                </c:pt>
                <c:pt idx="2993">
                  <c:v>174</c:v>
                </c:pt>
                <c:pt idx="2994">
                  <c:v>270</c:v>
                </c:pt>
                <c:pt idx="2995">
                  <c:v>1206</c:v>
                </c:pt>
                <c:pt idx="2996">
                  <c:v>198</c:v>
                </c:pt>
                <c:pt idx="2997">
                  <c:v>914</c:v>
                </c:pt>
                <c:pt idx="2998">
                  <c:v>32</c:v>
                </c:pt>
                <c:pt idx="2999">
                  <c:v>0</c:v>
                </c:pt>
                <c:pt idx="3000">
                  <c:v>860</c:v>
                </c:pt>
                <c:pt idx="3001">
                  <c:v>89</c:v>
                </c:pt>
                <c:pt idx="3002">
                  <c:v>0</c:v>
                </c:pt>
                <c:pt idx="3003">
                  <c:v>0</c:v>
                </c:pt>
                <c:pt idx="3004">
                  <c:v>68</c:v>
                </c:pt>
                <c:pt idx="3005">
                  <c:v>-149</c:v>
                </c:pt>
                <c:pt idx="3006">
                  <c:v>225</c:v>
                </c:pt>
                <c:pt idx="3007">
                  <c:v>278</c:v>
                </c:pt>
                <c:pt idx="3008">
                  <c:v>2731</c:v>
                </c:pt>
                <c:pt idx="3009">
                  <c:v>112</c:v>
                </c:pt>
                <c:pt idx="3010">
                  <c:v>0</c:v>
                </c:pt>
                <c:pt idx="3011">
                  <c:v>3620</c:v>
                </c:pt>
                <c:pt idx="3012">
                  <c:v>179</c:v>
                </c:pt>
                <c:pt idx="3013">
                  <c:v>199</c:v>
                </c:pt>
                <c:pt idx="3014">
                  <c:v>231</c:v>
                </c:pt>
                <c:pt idx="3015">
                  <c:v>76</c:v>
                </c:pt>
                <c:pt idx="3016">
                  <c:v>302</c:v>
                </c:pt>
                <c:pt idx="3017">
                  <c:v>189</c:v>
                </c:pt>
                <c:pt idx="3018">
                  <c:v>565</c:v>
                </c:pt>
                <c:pt idx="3019">
                  <c:v>310</c:v>
                </c:pt>
                <c:pt idx="3020">
                  <c:v>1746</c:v>
                </c:pt>
                <c:pt idx="3021">
                  <c:v>-110</c:v>
                </c:pt>
                <c:pt idx="3022">
                  <c:v>2749</c:v>
                </c:pt>
                <c:pt idx="3023">
                  <c:v>6495</c:v>
                </c:pt>
                <c:pt idx="3024">
                  <c:v>35</c:v>
                </c:pt>
                <c:pt idx="3025">
                  <c:v>292</c:v>
                </c:pt>
                <c:pt idx="3026">
                  <c:v>5774</c:v>
                </c:pt>
                <c:pt idx="3027">
                  <c:v>2416</c:v>
                </c:pt>
                <c:pt idx="3028">
                  <c:v>35</c:v>
                </c:pt>
                <c:pt idx="3029">
                  <c:v>19317</c:v>
                </c:pt>
                <c:pt idx="3030">
                  <c:v>50</c:v>
                </c:pt>
                <c:pt idx="3031">
                  <c:v>-674</c:v>
                </c:pt>
                <c:pt idx="3032">
                  <c:v>3726</c:v>
                </c:pt>
                <c:pt idx="3033">
                  <c:v>1180</c:v>
                </c:pt>
                <c:pt idx="3034">
                  <c:v>6610</c:v>
                </c:pt>
                <c:pt idx="3035">
                  <c:v>209</c:v>
                </c:pt>
                <c:pt idx="3036">
                  <c:v>319</c:v>
                </c:pt>
                <c:pt idx="3037">
                  <c:v>1545</c:v>
                </c:pt>
                <c:pt idx="3038">
                  <c:v>1315</c:v>
                </c:pt>
                <c:pt idx="3039">
                  <c:v>424</c:v>
                </c:pt>
                <c:pt idx="3040">
                  <c:v>151</c:v>
                </c:pt>
                <c:pt idx="3041">
                  <c:v>-970</c:v>
                </c:pt>
                <c:pt idx="3042">
                  <c:v>-762</c:v>
                </c:pt>
                <c:pt idx="3043">
                  <c:v>181</c:v>
                </c:pt>
                <c:pt idx="3044">
                  <c:v>-120</c:v>
                </c:pt>
                <c:pt idx="3045">
                  <c:v>1022</c:v>
                </c:pt>
                <c:pt idx="3046">
                  <c:v>271</c:v>
                </c:pt>
                <c:pt idx="3047">
                  <c:v>78</c:v>
                </c:pt>
                <c:pt idx="3048">
                  <c:v>209</c:v>
                </c:pt>
                <c:pt idx="3049">
                  <c:v>2469</c:v>
                </c:pt>
                <c:pt idx="3050">
                  <c:v>0</c:v>
                </c:pt>
                <c:pt idx="3051">
                  <c:v>328</c:v>
                </c:pt>
                <c:pt idx="3052">
                  <c:v>307</c:v>
                </c:pt>
                <c:pt idx="3053">
                  <c:v>1384</c:v>
                </c:pt>
                <c:pt idx="3054">
                  <c:v>0</c:v>
                </c:pt>
                <c:pt idx="3055">
                  <c:v>719</c:v>
                </c:pt>
                <c:pt idx="3056">
                  <c:v>3196</c:v>
                </c:pt>
                <c:pt idx="3057">
                  <c:v>0</c:v>
                </c:pt>
                <c:pt idx="3058">
                  <c:v>6704</c:v>
                </c:pt>
                <c:pt idx="3059">
                  <c:v>4543</c:v>
                </c:pt>
                <c:pt idx="3060">
                  <c:v>0</c:v>
                </c:pt>
                <c:pt idx="3061">
                  <c:v>149</c:v>
                </c:pt>
                <c:pt idx="3062">
                  <c:v>-118</c:v>
                </c:pt>
                <c:pt idx="3063">
                  <c:v>2160</c:v>
                </c:pt>
                <c:pt idx="3064">
                  <c:v>3452</c:v>
                </c:pt>
                <c:pt idx="3065">
                  <c:v>842</c:v>
                </c:pt>
                <c:pt idx="3066">
                  <c:v>4099</c:v>
                </c:pt>
                <c:pt idx="3067">
                  <c:v>3576</c:v>
                </c:pt>
                <c:pt idx="3068">
                  <c:v>1666</c:v>
                </c:pt>
                <c:pt idx="3069">
                  <c:v>0</c:v>
                </c:pt>
                <c:pt idx="3070">
                  <c:v>0</c:v>
                </c:pt>
                <c:pt idx="3071">
                  <c:v>1628</c:v>
                </c:pt>
                <c:pt idx="3072">
                  <c:v>51</c:v>
                </c:pt>
                <c:pt idx="3073">
                  <c:v>447</c:v>
                </c:pt>
                <c:pt idx="3074">
                  <c:v>396</c:v>
                </c:pt>
                <c:pt idx="3075">
                  <c:v>4994</c:v>
                </c:pt>
                <c:pt idx="3076">
                  <c:v>3215</c:v>
                </c:pt>
                <c:pt idx="3077">
                  <c:v>1811</c:v>
                </c:pt>
                <c:pt idx="3078">
                  <c:v>2572</c:v>
                </c:pt>
                <c:pt idx="3079">
                  <c:v>2814</c:v>
                </c:pt>
                <c:pt idx="3080">
                  <c:v>0</c:v>
                </c:pt>
                <c:pt idx="3081">
                  <c:v>293</c:v>
                </c:pt>
                <c:pt idx="3082">
                  <c:v>474</c:v>
                </c:pt>
                <c:pt idx="3083">
                  <c:v>16178</c:v>
                </c:pt>
                <c:pt idx="3084">
                  <c:v>0</c:v>
                </c:pt>
                <c:pt idx="3085">
                  <c:v>88</c:v>
                </c:pt>
                <c:pt idx="3086">
                  <c:v>308</c:v>
                </c:pt>
                <c:pt idx="3087">
                  <c:v>13893</c:v>
                </c:pt>
                <c:pt idx="3088">
                  <c:v>339</c:v>
                </c:pt>
                <c:pt idx="3089">
                  <c:v>0</c:v>
                </c:pt>
                <c:pt idx="3090">
                  <c:v>-435</c:v>
                </c:pt>
                <c:pt idx="3091">
                  <c:v>389</c:v>
                </c:pt>
                <c:pt idx="3092">
                  <c:v>356</c:v>
                </c:pt>
                <c:pt idx="3093">
                  <c:v>2718</c:v>
                </c:pt>
                <c:pt idx="3094">
                  <c:v>261</c:v>
                </c:pt>
                <c:pt idx="3095">
                  <c:v>757</c:v>
                </c:pt>
                <c:pt idx="3096">
                  <c:v>16</c:v>
                </c:pt>
                <c:pt idx="3097">
                  <c:v>-422</c:v>
                </c:pt>
                <c:pt idx="3098">
                  <c:v>248</c:v>
                </c:pt>
                <c:pt idx="3099">
                  <c:v>0</c:v>
                </c:pt>
                <c:pt idx="3100">
                  <c:v>145</c:v>
                </c:pt>
                <c:pt idx="3101">
                  <c:v>598</c:v>
                </c:pt>
                <c:pt idx="3102">
                  <c:v>949</c:v>
                </c:pt>
                <c:pt idx="3103">
                  <c:v>614</c:v>
                </c:pt>
                <c:pt idx="3104">
                  <c:v>1209</c:v>
                </c:pt>
                <c:pt idx="3105">
                  <c:v>1840</c:v>
                </c:pt>
                <c:pt idx="3106">
                  <c:v>114</c:v>
                </c:pt>
                <c:pt idx="3107">
                  <c:v>-229</c:v>
                </c:pt>
                <c:pt idx="3108">
                  <c:v>182</c:v>
                </c:pt>
                <c:pt idx="3109">
                  <c:v>395</c:v>
                </c:pt>
                <c:pt idx="3110">
                  <c:v>401</c:v>
                </c:pt>
                <c:pt idx="3111">
                  <c:v>759</c:v>
                </c:pt>
                <c:pt idx="3112">
                  <c:v>4194</c:v>
                </c:pt>
                <c:pt idx="3113">
                  <c:v>0</c:v>
                </c:pt>
                <c:pt idx="3114">
                  <c:v>153</c:v>
                </c:pt>
                <c:pt idx="3115">
                  <c:v>553</c:v>
                </c:pt>
                <c:pt idx="3116">
                  <c:v>1057</c:v>
                </c:pt>
                <c:pt idx="3117">
                  <c:v>78</c:v>
                </c:pt>
                <c:pt idx="3118">
                  <c:v>-28</c:v>
                </c:pt>
                <c:pt idx="3119">
                  <c:v>2039</c:v>
                </c:pt>
                <c:pt idx="3120">
                  <c:v>929</c:v>
                </c:pt>
                <c:pt idx="3121">
                  <c:v>428</c:v>
                </c:pt>
                <c:pt idx="3122">
                  <c:v>83</c:v>
                </c:pt>
                <c:pt idx="3123">
                  <c:v>998</c:v>
                </c:pt>
                <c:pt idx="3124">
                  <c:v>2223</c:v>
                </c:pt>
                <c:pt idx="3125">
                  <c:v>6</c:v>
                </c:pt>
                <c:pt idx="3126">
                  <c:v>312</c:v>
                </c:pt>
                <c:pt idx="3127">
                  <c:v>0</c:v>
                </c:pt>
                <c:pt idx="3128">
                  <c:v>691</c:v>
                </c:pt>
                <c:pt idx="3129">
                  <c:v>5450</c:v>
                </c:pt>
                <c:pt idx="3130">
                  <c:v>771</c:v>
                </c:pt>
                <c:pt idx="3131">
                  <c:v>192</c:v>
                </c:pt>
                <c:pt idx="3132">
                  <c:v>0</c:v>
                </c:pt>
                <c:pt idx="3133">
                  <c:v>1070</c:v>
                </c:pt>
                <c:pt idx="3134">
                  <c:v>84</c:v>
                </c:pt>
                <c:pt idx="3135">
                  <c:v>1242</c:v>
                </c:pt>
                <c:pt idx="3136">
                  <c:v>3337</c:v>
                </c:pt>
                <c:pt idx="3137">
                  <c:v>1347</c:v>
                </c:pt>
                <c:pt idx="3138">
                  <c:v>780</c:v>
                </c:pt>
                <c:pt idx="3139">
                  <c:v>64</c:v>
                </c:pt>
                <c:pt idx="3140">
                  <c:v>249</c:v>
                </c:pt>
                <c:pt idx="3141">
                  <c:v>0</c:v>
                </c:pt>
                <c:pt idx="3142">
                  <c:v>128</c:v>
                </c:pt>
                <c:pt idx="3143">
                  <c:v>196</c:v>
                </c:pt>
                <c:pt idx="3144">
                  <c:v>351</c:v>
                </c:pt>
                <c:pt idx="3145">
                  <c:v>38</c:v>
                </c:pt>
                <c:pt idx="3146">
                  <c:v>35</c:v>
                </c:pt>
                <c:pt idx="3147">
                  <c:v>235</c:v>
                </c:pt>
                <c:pt idx="3148">
                  <c:v>0</c:v>
                </c:pt>
                <c:pt idx="3149">
                  <c:v>92</c:v>
                </c:pt>
                <c:pt idx="3150">
                  <c:v>67</c:v>
                </c:pt>
                <c:pt idx="3151">
                  <c:v>4022</c:v>
                </c:pt>
                <c:pt idx="3152">
                  <c:v>3057</c:v>
                </c:pt>
                <c:pt idx="3153">
                  <c:v>349</c:v>
                </c:pt>
                <c:pt idx="3154">
                  <c:v>2322</c:v>
                </c:pt>
                <c:pt idx="3155">
                  <c:v>167</c:v>
                </c:pt>
                <c:pt idx="3156">
                  <c:v>558</c:v>
                </c:pt>
                <c:pt idx="3157">
                  <c:v>-230</c:v>
                </c:pt>
                <c:pt idx="3158">
                  <c:v>4094</c:v>
                </c:pt>
                <c:pt idx="3159">
                  <c:v>239</c:v>
                </c:pt>
                <c:pt idx="3160">
                  <c:v>179</c:v>
                </c:pt>
                <c:pt idx="3161">
                  <c:v>305</c:v>
                </c:pt>
                <c:pt idx="3162">
                  <c:v>-67</c:v>
                </c:pt>
                <c:pt idx="3163">
                  <c:v>4539</c:v>
                </c:pt>
                <c:pt idx="3164">
                  <c:v>770</c:v>
                </c:pt>
                <c:pt idx="3165">
                  <c:v>-673</c:v>
                </c:pt>
                <c:pt idx="3166">
                  <c:v>11262</c:v>
                </c:pt>
                <c:pt idx="3167">
                  <c:v>5244</c:v>
                </c:pt>
                <c:pt idx="3168">
                  <c:v>117</c:v>
                </c:pt>
                <c:pt idx="3169">
                  <c:v>846</c:v>
                </c:pt>
                <c:pt idx="3170">
                  <c:v>0</c:v>
                </c:pt>
                <c:pt idx="3171">
                  <c:v>1331</c:v>
                </c:pt>
                <c:pt idx="3172">
                  <c:v>31</c:v>
                </c:pt>
                <c:pt idx="3173">
                  <c:v>543</c:v>
                </c:pt>
                <c:pt idx="3174">
                  <c:v>229</c:v>
                </c:pt>
                <c:pt idx="3175">
                  <c:v>946</c:v>
                </c:pt>
                <c:pt idx="3176">
                  <c:v>253</c:v>
                </c:pt>
                <c:pt idx="3177">
                  <c:v>71188</c:v>
                </c:pt>
                <c:pt idx="3178">
                  <c:v>5108</c:v>
                </c:pt>
                <c:pt idx="3179">
                  <c:v>1738</c:v>
                </c:pt>
                <c:pt idx="3180">
                  <c:v>199</c:v>
                </c:pt>
                <c:pt idx="3181">
                  <c:v>489</c:v>
                </c:pt>
                <c:pt idx="3182">
                  <c:v>355</c:v>
                </c:pt>
                <c:pt idx="3183">
                  <c:v>-97</c:v>
                </c:pt>
                <c:pt idx="3184">
                  <c:v>473</c:v>
                </c:pt>
                <c:pt idx="3185">
                  <c:v>497</c:v>
                </c:pt>
                <c:pt idx="3186">
                  <c:v>6649</c:v>
                </c:pt>
                <c:pt idx="3187">
                  <c:v>263</c:v>
                </c:pt>
                <c:pt idx="3188">
                  <c:v>781</c:v>
                </c:pt>
                <c:pt idx="3189">
                  <c:v>1032</c:v>
                </c:pt>
                <c:pt idx="3190">
                  <c:v>119</c:v>
                </c:pt>
                <c:pt idx="3191">
                  <c:v>434</c:v>
                </c:pt>
                <c:pt idx="3192">
                  <c:v>2967</c:v>
                </c:pt>
                <c:pt idx="3193">
                  <c:v>-331</c:v>
                </c:pt>
                <c:pt idx="3194">
                  <c:v>1585</c:v>
                </c:pt>
                <c:pt idx="3195">
                  <c:v>4384</c:v>
                </c:pt>
                <c:pt idx="3196">
                  <c:v>55</c:v>
                </c:pt>
                <c:pt idx="3197">
                  <c:v>588</c:v>
                </c:pt>
                <c:pt idx="3198">
                  <c:v>3180</c:v>
                </c:pt>
                <c:pt idx="3199">
                  <c:v>0</c:v>
                </c:pt>
                <c:pt idx="3200">
                  <c:v>-76</c:v>
                </c:pt>
                <c:pt idx="3201">
                  <c:v>152</c:v>
                </c:pt>
                <c:pt idx="3202">
                  <c:v>-384</c:v>
                </c:pt>
                <c:pt idx="3203">
                  <c:v>473</c:v>
                </c:pt>
                <c:pt idx="3204">
                  <c:v>475</c:v>
                </c:pt>
                <c:pt idx="3205">
                  <c:v>0</c:v>
                </c:pt>
                <c:pt idx="3206">
                  <c:v>-140</c:v>
                </c:pt>
                <c:pt idx="3207">
                  <c:v>149</c:v>
                </c:pt>
                <c:pt idx="3208">
                  <c:v>3285</c:v>
                </c:pt>
                <c:pt idx="3209">
                  <c:v>79</c:v>
                </c:pt>
                <c:pt idx="3210">
                  <c:v>674</c:v>
                </c:pt>
                <c:pt idx="3211">
                  <c:v>0</c:v>
                </c:pt>
                <c:pt idx="3212">
                  <c:v>58</c:v>
                </c:pt>
                <c:pt idx="3213">
                  <c:v>532</c:v>
                </c:pt>
                <c:pt idx="3214">
                  <c:v>4130</c:v>
                </c:pt>
                <c:pt idx="3215">
                  <c:v>422</c:v>
                </c:pt>
                <c:pt idx="3216">
                  <c:v>-379</c:v>
                </c:pt>
                <c:pt idx="3217">
                  <c:v>437</c:v>
                </c:pt>
                <c:pt idx="3218">
                  <c:v>-308</c:v>
                </c:pt>
                <c:pt idx="3219">
                  <c:v>30</c:v>
                </c:pt>
                <c:pt idx="3220">
                  <c:v>137</c:v>
                </c:pt>
                <c:pt idx="3221">
                  <c:v>-247</c:v>
                </c:pt>
                <c:pt idx="3222">
                  <c:v>321</c:v>
                </c:pt>
                <c:pt idx="3223">
                  <c:v>250</c:v>
                </c:pt>
                <c:pt idx="3224">
                  <c:v>140</c:v>
                </c:pt>
                <c:pt idx="3225">
                  <c:v>2793</c:v>
                </c:pt>
                <c:pt idx="3226">
                  <c:v>410</c:v>
                </c:pt>
                <c:pt idx="3227">
                  <c:v>116</c:v>
                </c:pt>
                <c:pt idx="3228">
                  <c:v>0</c:v>
                </c:pt>
                <c:pt idx="3229">
                  <c:v>878</c:v>
                </c:pt>
                <c:pt idx="3230">
                  <c:v>2944</c:v>
                </c:pt>
                <c:pt idx="3231">
                  <c:v>3975</c:v>
                </c:pt>
                <c:pt idx="3232">
                  <c:v>2288</c:v>
                </c:pt>
                <c:pt idx="3233">
                  <c:v>472</c:v>
                </c:pt>
                <c:pt idx="3234">
                  <c:v>65</c:v>
                </c:pt>
                <c:pt idx="3235">
                  <c:v>0</c:v>
                </c:pt>
                <c:pt idx="3236">
                  <c:v>400</c:v>
                </c:pt>
                <c:pt idx="3237">
                  <c:v>7495</c:v>
                </c:pt>
                <c:pt idx="3238">
                  <c:v>137</c:v>
                </c:pt>
                <c:pt idx="3239">
                  <c:v>24</c:v>
                </c:pt>
                <c:pt idx="3240">
                  <c:v>311</c:v>
                </c:pt>
                <c:pt idx="3241">
                  <c:v>139</c:v>
                </c:pt>
                <c:pt idx="3242">
                  <c:v>0</c:v>
                </c:pt>
                <c:pt idx="3243">
                  <c:v>733</c:v>
                </c:pt>
                <c:pt idx="3244">
                  <c:v>492</c:v>
                </c:pt>
                <c:pt idx="3245">
                  <c:v>334</c:v>
                </c:pt>
                <c:pt idx="3246">
                  <c:v>997</c:v>
                </c:pt>
                <c:pt idx="3247">
                  <c:v>440</c:v>
                </c:pt>
                <c:pt idx="3248">
                  <c:v>47</c:v>
                </c:pt>
                <c:pt idx="3249">
                  <c:v>1298</c:v>
                </c:pt>
                <c:pt idx="3250">
                  <c:v>-11</c:v>
                </c:pt>
                <c:pt idx="3251">
                  <c:v>396</c:v>
                </c:pt>
                <c:pt idx="3252">
                  <c:v>8</c:v>
                </c:pt>
                <c:pt idx="3253">
                  <c:v>1409</c:v>
                </c:pt>
                <c:pt idx="3254">
                  <c:v>170</c:v>
                </c:pt>
                <c:pt idx="3255">
                  <c:v>2769</c:v>
                </c:pt>
                <c:pt idx="3256">
                  <c:v>2320</c:v>
                </c:pt>
                <c:pt idx="3257">
                  <c:v>76</c:v>
                </c:pt>
                <c:pt idx="3258">
                  <c:v>2034</c:v>
                </c:pt>
                <c:pt idx="3259">
                  <c:v>3018</c:v>
                </c:pt>
                <c:pt idx="3260">
                  <c:v>921</c:v>
                </c:pt>
                <c:pt idx="3261">
                  <c:v>483</c:v>
                </c:pt>
                <c:pt idx="3262">
                  <c:v>390</c:v>
                </c:pt>
                <c:pt idx="3263">
                  <c:v>7290</c:v>
                </c:pt>
                <c:pt idx="3264">
                  <c:v>0</c:v>
                </c:pt>
                <c:pt idx="3265">
                  <c:v>92</c:v>
                </c:pt>
                <c:pt idx="3266">
                  <c:v>22196</c:v>
                </c:pt>
                <c:pt idx="3267">
                  <c:v>2</c:v>
                </c:pt>
                <c:pt idx="3268">
                  <c:v>249</c:v>
                </c:pt>
                <c:pt idx="3269">
                  <c:v>5731</c:v>
                </c:pt>
                <c:pt idx="3270">
                  <c:v>206</c:v>
                </c:pt>
                <c:pt idx="3271">
                  <c:v>2325</c:v>
                </c:pt>
                <c:pt idx="3272">
                  <c:v>0</c:v>
                </c:pt>
                <c:pt idx="3273">
                  <c:v>2089</c:v>
                </c:pt>
                <c:pt idx="3274">
                  <c:v>468</c:v>
                </c:pt>
                <c:pt idx="3275">
                  <c:v>1664</c:v>
                </c:pt>
                <c:pt idx="3276">
                  <c:v>3333</c:v>
                </c:pt>
                <c:pt idx="3277">
                  <c:v>7020</c:v>
                </c:pt>
                <c:pt idx="3278">
                  <c:v>37</c:v>
                </c:pt>
                <c:pt idx="3279">
                  <c:v>28</c:v>
                </c:pt>
                <c:pt idx="3280">
                  <c:v>1670</c:v>
                </c:pt>
                <c:pt idx="3281">
                  <c:v>134</c:v>
                </c:pt>
                <c:pt idx="3282">
                  <c:v>603</c:v>
                </c:pt>
                <c:pt idx="3283">
                  <c:v>276</c:v>
                </c:pt>
                <c:pt idx="3284">
                  <c:v>2157</c:v>
                </c:pt>
                <c:pt idx="3285">
                  <c:v>161</c:v>
                </c:pt>
                <c:pt idx="3286">
                  <c:v>3658</c:v>
                </c:pt>
                <c:pt idx="3287">
                  <c:v>-402</c:v>
                </c:pt>
                <c:pt idx="3288">
                  <c:v>3342</c:v>
                </c:pt>
                <c:pt idx="3289">
                  <c:v>1732</c:v>
                </c:pt>
                <c:pt idx="3290">
                  <c:v>263</c:v>
                </c:pt>
                <c:pt idx="3291">
                  <c:v>95</c:v>
                </c:pt>
                <c:pt idx="3292">
                  <c:v>765</c:v>
                </c:pt>
                <c:pt idx="3293">
                  <c:v>3705</c:v>
                </c:pt>
                <c:pt idx="3294">
                  <c:v>-824</c:v>
                </c:pt>
                <c:pt idx="3295">
                  <c:v>5549</c:v>
                </c:pt>
                <c:pt idx="3296">
                  <c:v>191</c:v>
                </c:pt>
                <c:pt idx="3297">
                  <c:v>420</c:v>
                </c:pt>
                <c:pt idx="3298">
                  <c:v>0</c:v>
                </c:pt>
                <c:pt idx="3299">
                  <c:v>2706</c:v>
                </c:pt>
                <c:pt idx="3300">
                  <c:v>4</c:v>
                </c:pt>
                <c:pt idx="3301">
                  <c:v>423</c:v>
                </c:pt>
                <c:pt idx="3302">
                  <c:v>-892</c:v>
                </c:pt>
                <c:pt idx="3303">
                  <c:v>9676</c:v>
                </c:pt>
                <c:pt idx="3304">
                  <c:v>-365</c:v>
                </c:pt>
                <c:pt idx="3305">
                  <c:v>27069</c:v>
                </c:pt>
                <c:pt idx="3306">
                  <c:v>-938</c:v>
                </c:pt>
                <c:pt idx="3307">
                  <c:v>1139</c:v>
                </c:pt>
                <c:pt idx="3308">
                  <c:v>19</c:v>
                </c:pt>
                <c:pt idx="3309">
                  <c:v>3663</c:v>
                </c:pt>
                <c:pt idx="3310">
                  <c:v>0</c:v>
                </c:pt>
                <c:pt idx="3311">
                  <c:v>-614</c:v>
                </c:pt>
                <c:pt idx="3312">
                  <c:v>2323</c:v>
                </c:pt>
                <c:pt idx="3313">
                  <c:v>425</c:v>
                </c:pt>
                <c:pt idx="3314">
                  <c:v>5122</c:v>
                </c:pt>
                <c:pt idx="3315">
                  <c:v>608</c:v>
                </c:pt>
                <c:pt idx="3316">
                  <c:v>341</c:v>
                </c:pt>
                <c:pt idx="3317">
                  <c:v>1495</c:v>
                </c:pt>
                <c:pt idx="3318">
                  <c:v>381</c:v>
                </c:pt>
                <c:pt idx="3319">
                  <c:v>385</c:v>
                </c:pt>
                <c:pt idx="3320">
                  <c:v>8</c:v>
                </c:pt>
                <c:pt idx="3321">
                  <c:v>362</c:v>
                </c:pt>
                <c:pt idx="3322">
                  <c:v>802</c:v>
                </c:pt>
                <c:pt idx="3323">
                  <c:v>194</c:v>
                </c:pt>
                <c:pt idx="3324">
                  <c:v>-315</c:v>
                </c:pt>
                <c:pt idx="3325">
                  <c:v>1843</c:v>
                </c:pt>
                <c:pt idx="3326">
                  <c:v>-9</c:v>
                </c:pt>
                <c:pt idx="3327">
                  <c:v>83</c:v>
                </c:pt>
                <c:pt idx="3328">
                  <c:v>433</c:v>
                </c:pt>
                <c:pt idx="3329">
                  <c:v>-107</c:v>
                </c:pt>
                <c:pt idx="3330">
                  <c:v>61</c:v>
                </c:pt>
                <c:pt idx="3331">
                  <c:v>4503</c:v>
                </c:pt>
                <c:pt idx="3332">
                  <c:v>51</c:v>
                </c:pt>
                <c:pt idx="3333">
                  <c:v>961</c:v>
                </c:pt>
                <c:pt idx="3334">
                  <c:v>49</c:v>
                </c:pt>
                <c:pt idx="3335">
                  <c:v>3470</c:v>
                </c:pt>
                <c:pt idx="3336">
                  <c:v>-147</c:v>
                </c:pt>
                <c:pt idx="3337">
                  <c:v>0</c:v>
                </c:pt>
                <c:pt idx="3338">
                  <c:v>0</c:v>
                </c:pt>
                <c:pt idx="3339">
                  <c:v>172</c:v>
                </c:pt>
                <c:pt idx="3340">
                  <c:v>-407</c:v>
                </c:pt>
                <c:pt idx="3341">
                  <c:v>6613</c:v>
                </c:pt>
                <c:pt idx="3342">
                  <c:v>1040</c:v>
                </c:pt>
                <c:pt idx="3343">
                  <c:v>142</c:v>
                </c:pt>
                <c:pt idx="3344">
                  <c:v>209</c:v>
                </c:pt>
                <c:pt idx="3345">
                  <c:v>3304</c:v>
                </c:pt>
                <c:pt idx="3346">
                  <c:v>294</c:v>
                </c:pt>
                <c:pt idx="3347">
                  <c:v>4848</c:v>
                </c:pt>
                <c:pt idx="3348">
                  <c:v>1670</c:v>
                </c:pt>
                <c:pt idx="3349">
                  <c:v>367</c:v>
                </c:pt>
                <c:pt idx="3350">
                  <c:v>13683</c:v>
                </c:pt>
                <c:pt idx="3351">
                  <c:v>302</c:v>
                </c:pt>
                <c:pt idx="3352">
                  <c:v>1420</c:v>
                </c:pt>
                <c:pt idx="3353">
                  <c:v>340</c:v>
                </c:pt>
                <c:pt idx="3354">
                  <c:v>1679</c:v>
                </c:pt>
                <c:pt idx="3355">
                  <c:v>1198</c:v>
                </c:pt>
                <c:pt idx="3356">
                  <c:v>1249</c:v>
                </c:pt>
                <c:pt idx="3357">
                  <c:v>678</c:v>
                </c:pt>
                <c:pt idx="3358">
                  <c:v>212</c:v>
                </c:pt>
                <c:pt idx="3359">
                  <c:v>23</c:v>
                </c:pt>
                <c:pt idx="3360">
                  <c:v>1005</c:v>
                </c:pt>
                <c:pt idx="3361">
                  <c:v>4402</c:v>
                </c:pt>
                <c:pt idx="3362">
                  <c:v>459</c:v>
                </c:pt>
                <c:pt idx="3363">
                  <c:v>4722</c:v>
                </c:pt>
                <c:pt idx="3364">
                  <c:v>1555</c:v>
                </c:pt>
                <c:pt idx="3365">
                  <c:v>61</c:v>
                </c:pt>
                <c:pt idx="3366">
                  <c:v>0</c:v>
                </c:pt>
                <c:pt idx="3367">
                  <c:v>3706</c:v>
                </c:pt>
                <c:pt idx="3368">
                  <c:v>1177</c:v>
                </c:pt>
                <c:pt idx="3369">
                  <c:v>2096</c:v>
                </c:pt>
                <c:pt idx="3370">
                  <c:v>748</c:v>
                </c:pt>
                <c:pt idx="3371">
                  <c:v>109</c:v>
                </c:pt>
                <c:pt idx="3372">
                  <c:v>3357</c:v>
                </c:pt>
                <c:pt idx="3373">
                  <c:v>3809</c:v>
                </c:pt>
                <c:pt idx="3374">
                  <c:v>395</c:v>
                </c:pt>
                <c:pt idx="3375">
                  <c:v>1011</c:v>
                </c:pt>
                <c:pt idx="3376">
                  <c:v>420</c:v>
                </c:pt>
                <c:pt idx="3377">
                  <c:v>76</c:v>
                </c:pt>
                <c:pt idx="3378">
                  <c:v>0</c:v>
                </c:pt>
                <c:pt idx="3379">
                  <c:v>844</c:v>
                </c:pt>
                <c:pt idx="3380">
                  <c:v>1318</c:v>
                </c:pt>
                <c:pt idx="3381">
                  <c:v>167</c:v>
                </c:pt>
                <c:pt idx="3382">
                  <c:v>1240</c:v>
                </c:pt>
                <c:pt idx="3383">
                  <c:v>2187</c:v>
                </c:pt>
                <c:pt idx="3384">
                  <c:v>14440</c:v>
                </c:pt>
                <c:pt idx="3385">
                  <c:v>2294</c:v>
                </c:pt>
                <c:pt idx="3386">
                  <c:v>80</c:v>
                </c:pt>
                <c:pt idx="3387">
                  <c:v>2537</c:v>
                </c:pt>
                <c:pt idx="3388">
                  <c:v>569</c:v>
                </c:pt>
                <c:pt idx="3389">
                  <c:v>0</c:v>
                </c:pt>
                <c:pt idx="3390">
                  <c:v>0</c:v>
                </c:pt>
                <c:pt idx="3391">
                  <c:v>12</c:v>
                </c:pt>
                <c:pt idx="3392">
                  <c:v>49</c:v>
                </c:pt>
                <c:pt idx="3393">
                  <c:v>0</c:v>
                </c:pt>
                <c:pt idx="3394">
                  <c:v>460</c:v>
                </c:pt>
                <c:pt idx="3395">
                  <c:v>613</c:v>
                </c:pt>
                <c:pt idx="3396">
                  <c:v>7944</c:v>
                </c:pt>
                <c:pt idx="3397">
                  <c:v>1989</c:v>
                </c:pt>
                <c:pt idx="3398">
                  <c:v>17</c:v>
                </c:pt>
                <c:pt idx="3399">
                  <c:v>-1</c:v>
                </c:pt>
                <c:pt idx="3400">
                  <c:v>1698</c:v>
                </c:pt>
                <c:pt idx="3401">
                  <c:v>5306</c:v>
                </c:pt>
                <c:pt idx="3402">
                  <c:v>2923</c:v>
                </c:pt>
                <c:pt idx="3403">
                  <c:v>0</c:v>
                </c:pt>
                <c:pt idx="3404">
                  <c:v>1679</c:v>
                </c:pt>
                <c:pt idx="3405">
                  <c:v>3676</c:v>
                </c:pt>
                <c:pt idx="3406">
                  <c:v>-242</c:v>
                </c:pt>
                <c:pt idx="3407">
                  <c:v>471</c:v>
                </c:pt>
                <c:pt idx="3408">
                  <c:v>8902</c:v>
                </c:pt>
                <c:pt idx="3409">
                  <c:v>1704</c:v>
                </c:pt>
                <c:pt idx="3410">
                  <c:v>3050</c:v>
                </c:pt>
                <c:pt idx="3411">
                  <c:v>2581</c:v>
                </c:pt>
                <c:pt idx="3412">
                  <c:v>162</c:v>
                </c:pt>
                <c:pt idx="3413">
                  <c:v>0</c:v>
                </c:pt>
                <c:pt idx="3414">
                  <c:v>243</c:v>
                </c:pt>
                <c:pt idx="3415">
                  <c:v>1847</c:v>
                </c:pt>
                <c:pt idx="3416">
                  <c:v>0</c:v>
                </c:pt>
                <c:pt idx="3417">
                  <c:v>3371</c:v>
                </c:pt>
                <c:pt idx="3418">
                  <c:v>1757</c:v>
                </c:pt>
                <c:pt idx="3419">
                  <c:v>171</c:v>
                </c:pt>
                <c:pt idx="3420">
                  <c:v>157</c:v>
                </c:pt>
                <c:pt idx="3421">
                  <c:v>934</c:v>
                </c:pt>
                <c:pt idx="3422">
                  <c:v>-19</c:v>
                </c:pt>
                <c:pt idx="3423">
                  <c:v>-55</c:v>
                </c:pt>
                <c:pt idx="3424">
                  <c:v>21</c:v>
                </c:pt>
                <c:pt idx="3425">
                  <c:v>14</c:v>
                </c:pt>
                <c:pt idx="3426">
                  <c:v>51</c:v>
                </c:pt>
                <c:pt idx="3427">
                  <c:v>-287</c:v>
                </c:pt>
                <c:pt idx="3428">
                  <c:v>0</c:v>
                </c:pt>
                <c:pt idx="3429">
                  <c:v>2734</c:v>
                </c:pt>
                <c:pt idx="3430">
                  <c:v>52</c:v>
                </c:pt>
                <c:pt idx="3431">
                  <c:v>2594</c:v>
                </c:pt>
                <c:pt idx="3432">
                  <c:v>288</c:v>
                </c:pt>
                <c:pt idx="3433">
                  <c:v>22</c:v>
                </c:pt>
                <c:pt idx="3434">
                  <c:v>1611</c:v>
                </c:pt>
                <c:pt idx="3435">
                  <c:v>18</c:v>
                </c:pt>
                <c:pt idx="3436">
                  <c:v>1331</c:v>
                </c:pt>
                <c:pt idx="3437">
                  <c:v>7337</c:v>
                </c:pt>
                <c:pt idx="3438">
                  <c:v>835</c:v>
                </c:pt>
                <c:pt idx="3439">
                  <c:v>5092</c:v>
                </c:pt>
                <c:pt idx="3440">
                  <c:v>52</c:v>
                </c:pt>
                <c:pt idx="3441">
                  <c:v>10655</c:v>
                </c:pt>
                <c:pt idx="3442">
                  <c:v>1831</c:v>
                </c:pt>
                <c:pt idx="3443">
                  <c:v>613</c:v>
                </c:pt>
                <c:pt idx="3444">
                  <c:v>92</c:v>
                </c:pt>
                <c:pt idx="3445">
                  <c:v>586</c:v>
                </c:pt>
                <c:pt idx="3446">
                  <c:v>1758</c:v>
                </c:pt>
                <c:pt idx="3447">
                  <c:v>959</c:v>
                </c:pt>
                <c:pt idx="3448">
                  <c:v>208</c:v>
                </c:pt>
                <c:pt idx="3449">
                  <c:v>-315</c:v>
                </c:pt>
                <c:pt idx="3450">
                  <c:v>-13</c:v>
                </c:pt>
                <c:pt idx="3451">
                  <c:v>801</c:v>
                </c:pt>
                <c:pt idx="3452">
                  <c:v>1948</c:v>
                </c:pt>
                <c:pt idx="3453">
                  <c:v>6101</c:v>
                </c:pt>
                <c:pt idx="3454">
                  <c:v>751</c:v>
                </c:pt>
                <c:pt idx="3455">
                  <c:v>784</c:v>
                </c:pt>
                <c:pt idx="3456">
                  <c:v>72</c:v>
                </c:pt>
                <c:pt idx="3457">
                  <c:v>1871</c:v>
                </c:pt>
                <c:pt idx="3458">
                  <c:v>1378</c:v>
                </c:pt>
                <c:pt idx="3459">
                  <c:v>6836</c:v>
                </c:pt>
                <c:pt idx="3460">
                  <c:v>61</c:v>
                </c:pt>
                <c:pt idx="3461">
                  <c:v>-967</c:v>
                </c:pt>
                <c:pt idx="3462">
                  <c:v>168</c:v>
                </c:pt>
                <c:pt idx="3463">
                  <c:v>462</c:v>
                </c:pt>
                <c:pt idx="3464">
                  <c:v>0</c:v>
                </c:pt>
                <c:pt idx="3465">
                  <c:v>5527</c:v>
                </c:pt>
                <c:pt idx="3466">
                  <c:v>1287</c:v>
                </c:pt>
                <c:pt idx="3467">
                  <c:v>17361</c:v>
                </c:pt>
                <c:pt idx="3468">
                  <c:v>1956</c:v>
                </c:pt>
                <c:pt idx="3469">
                  <c:v>0</c:v>
                </c:pt>
                <c:pt idx="3470">
                  <c:v>-294</c:v>
                </c:pt>
                <c:pt idx="3471">
                  <c:v>275</c:v>
                </c:pt>
                <c:pt idx="3472">
                  <c:v>1476</c:v>
                </c:pt>
                <c:pt idx="3473">
                  <c:v>363</c:v>
                </c:pt>
                <c:pt idx="3474">
                  <c:v>7685</c:v>
                </c:pt>
                <c:pt idx="3475">
                  <c:v>27</c:v>
                </c:pt>
                <c:pt idx="3476">
                  <c:v>191</c:v>
                </c:pt>
                <c:pt idx="3477">
                  <c:v>-123</c:v>
                </c:pt>
                <c:pt idx="3478">
                  <c:v>-147</c:v>
                </c:pt>
                <c:pt idx="3479">
                  <c:v>179</c:v>
                </c:pt>
                <c:pt idx="3480">
                  <c:v>471</c:v>
                </c:pt>
                <c:pt idx="3481">
                  <c:v>105</c:v>
                </c:pt>
                <c:pt idx="3482">
                  <c:v>1588</c:v>
                </c:pt>
                <c:pt idx="3483">
                  <c:v>4515</c:v>
                </c:pt>
                <c:pt idx="3484">
                  <c:v>70</c:v>
                </c:pt>
                <c:pt idx="3485">
                  <c:v>2700</c:v>
                </c:pt>
                <c:pt idx="3486">
                  <c:v>1602</c:v>
                </c:pt>
                <c:pt idx="3487">
                  <c:v>0</c:v>
                </c:pt>
                <c:pt idx="3488">
                  <c:v>839</c:v>
                </c:pt>
                <c:pt idx="3489">
                  <c:v>21515</c:v>
                </c:pt>
                <c:pt idx="3490">
                  <c:v>5902</c:v>
                </c:pt>
                <c:pt idx="3491">
                  <c:v>547</c:v>
                </c:pt>
                <c:pt idx="3492">
                  <c:v>3800</c:v>
                </c:pt>
                <c:pt idx="3493">
                  <c:v>261</c:v>
                </c:pt>
                <c:pt idx="3494">
                  <c:v>517</c:v>
                </c:pt>
                <c:pt idx="3495">
                  <c:v>-34</c:v>
                </c:pt>
                <c:pt idx="3496">
                  <c:v>9328</c:v>
                </c:pt>
                <c:pt idx="3497">
                  <c:v>5</c:v>
                </c:pt>
                <c:pt idx="3498">
                  <c:v>3529</c:v>
                </c:pt>
                <c:pt idx="3499">
                  <c:v>2330</c:v>
                </c:pt>
                <c:pt idx="3500">
                  <c:v>1334</c:v>
                </c:pt>
                <c:pt idx="3501">
                  <c:v>3601</c:v>
                </c:pt>
                <c:pt idx="3502">
                  <c:v>265</c:v>
                </c:pt>
                <c:pt idx="3503">
                  <c:v>2227</c:v>
                </c:pt>
                <c:pt idx="3504">
                  <c:v>148</c:v>
                </c:pt>
                <c:pt idx="3505">
                  <c:v>487</c:v>
                </c:pt>
                <c:pt idx="3506">
                  <c:v>174</c:v>
                </c:pt>
                <c:pt idx="3507">
                  <c:v>14412</c:v>
                </c:pt>
                <c:pt idx="3508">
                  <c:v>3288</c:v>
                </c:pt>
                <c:pt idx="3509">
                  <c:v>57</c:v>
                </c:pt>
                <c:pt idx="3510">
                  <c:v>2246</c:v>
                </c:pt>
                <c:pt idx="3511">
                  <c:v>0</c:v>
                </c:pt>
                <c:pt idx="3512">
                  <c:v>-285</c:v>
                </c:pt>
                <c:pt idx="3513">
                  <c:v>448</c:v>
                </c:pt>
                <c:pt idx="3514">
                  <c:v>27</c:v>
                </c:pt>
                <c:pt idx="3515">
                  <c:v>474</c:v>
                </c:pt>
                <c:pt idx="3516">
                  <c:v>282</c:v>
                </c:pt>
                <c:pt idx="3517">
                  <c:v>60</c:v>
                </c:pt>
                <c:pt idx="3518">
                  <c:v>3972</c:v>
                </c:pt>
                <c:pt idx="3519">
                  <c:v>26452</c:v>
                </c:pt>
                <c:pt idx="3520">
                  <c:v>818</c:v>
                </c:pt>
                <c:pt idx="3521">
                  <c:v>887</c:v>
                </c:pt>
                <c:pt idx="3522">
                  <c:v>47</c:v>
                </c:pt>
                <c:pt idx="3523">
                  <c:v>279</c:v>
                </c:pt>
                <c:pt idx="3524">
                  <c:v>20</c:v>
                </c:pt>
                <c:pt idx="3525">
                  <c:v>360</c:v>
                </c:pt>
                <c:pt idx="3526">
                  <c:v>1673</c:v>
                </c:pt>
                <c:pt idx="3527">
                  <c:v>2420</c:v>
                </c:pt>
                <c:pt idx="3528">
                  <c:v>100</c:v>
                </c:pt>
                <c:pt idx="3529">
                  <c:v>0</c:v>
                </c:pt>
                <c:pt idx="3530">
                  <c:v>3098</c:v>
                </c:pt>
                <c:pt idx="3531">
                  <c:v>1533</c:v>
                </c:pt>
                <c:pt idx="3532">
                  <c:v>296</c:v>
                </c:pt>
                <c:pt idx="3533">
                  <c:v>2788</c:v>
                </c:pt>
                <c:pt idx="3534">
                  <c:v>109</c:v>
                </c:pt>
                <c:pt idx="3535">
                  <c:v>485</c:v>
                </c:pt>
                <c:pt idx="3536">
                  <c:v>125</c:v>
                </c:pt>
                <c:pt idx="3537">
                  <c:v>206</c:v>
                </c:pt>
                <c:pt idx="3538">
                  <c:v>6900</c:v>
                </c:pt>
                <c:pt idx="3539">
                  <c:v>744</c:v>
                </c:pt>
                <c:pt idx="3540">
                  <c:v>-179</c:v>
                </c:pt>
                <c:pt idx="3541">
                  <c:v>12</c:v>
                </c:pt>
                <c:pt idx="3542">
                  <c:v>0</c:v>
                </c:pt>
                <c:pt idx="3543">
                  <c:v>4086</c:v>
                </c:pt>
                <c:pt idx="3544">
                  <c:v>257</c:v>
                </c:pt>
                <c:pt idx="3545">
                  <c:v>6</c:v>
                </c:pt>
                <c:pt idx="3546">
                  <c:v>562</c:v>
                </c:pt>
                <c:pt idx="3547">
                  <c:v>130</c:v>
                </c:pt>
                <c:pt idx="3548">
                  <c:v>-118</c:v>
                </c:pt>
                <c:pt idx="3549">
                  <c:v>565</c:v>
                </c:pt>
                <c:pt idx="3550">
                  <c:v>0</c:v>
                </c:pt>
                <c:pt idx="3551">
                  <c:v>180</c:v>
                </c:pt>
                <c:pt idx="3552">
                  <c:v>0</c:v>
                </c:pt>
                <c:pt idx="3553">
                  <c:v>876</c:v>
                </c:pt>
                <c:pt idx="3554">
                  <c:v>2137</c:v>
                </c:pt>
                <c:pt idx="3555">
                  <c:v>260</c:v>
                </c:pt>
                <c:pt idx="3556">
                  <c:v>-53</c:v>
                </c:pt>
                <c:pt idx="3557">
                  <c:v>944</c:v>
                </c:pt>
                <c:pt idx="3558">
                  <c:v>2394</c:v>
                </c:pt>
                <c:pt idx="3559">
                  <c:v>297</c:v>
                </c:pt>
                <c:pt idx="3560">
                  <c:v>2144</c:v>
                </c:pt>
                <c:pt idx="3561">
                  <c:v>969</c:v>
                </c:pt>
                <c:pt idx="3562">
                  <c:v>0</c:v>
                </c:pt>
                <c:pt idx="3563">
                  <c:v>410</c:v>
                </c:pt>
                <c:pt idx="3564">
                  <c:v>1211</c:v>
                </c:pt>
                <c:pt idx="3565">
                  <c:v>71</c:v>
                </c:pt>
                <c:pt idx="3566">
                  <c:v>559</c:v>
                </c:pt>
                <c:pt idx="3567">
                  <c:v>1170</c:v>
                </c:pt>
                <c:pt idx="3568">
                  <c:v>25</c:v>
                </c:pt>
                <c:pt idx="3569">
                  <c:v>1325</c:v>
                </c:pt>
                <c:pt idx="3570">
                  <c:v>0</c:v>
                </c:pt>
                <c:pt idx="3571">
                  <c:v>647</c:v>
                </c:pt>
                <c:pt idx="3572">
                  <c:v>2142</c:v>
                </c:pt>
                <c:pt idx="3573">
                  <c:v>639</c:v>
                </c:pt>
                <c:pt idx="3574">
                  <c:v>322</c:v>
                </c:pt>
                <c:pt idx="3575">
                  <c:v>177</c:v>
                </c:pt>
                <c:pt idx="3576">
                  <c:v>236</c:v>
                </c:pt>
                <c:pt idx="3577">
                  <c:v>1959</c:v>
                </c:pt>
                <c:pt idx="3578">
                  <c:v>96</c:v>
                </c:pt>
                <c:pt idx="3579">
                  <c:v>0</c:v>
                </c:pt>
                <c:pt idx="3580">
                  <c:v>250</c:v>
                </c:pt>
                <c:pt idx="3581">
                  <c:v>126</c:v>
                </c:pt>
                <c:pt idx="3582">
                  <c:v>1621</c:v>
                </c:pt>
                <c:pt idx="3583">
                  <c:v>8</c:v>
                </c:pt>
                <c:pt idx="3584">
                  <c:v>189</c:v>
                </c:pt>
                <c:pt idx="3585">
                  <c:v>186</c:v>
                </c:pt>
                <c:pt idx="3586">
                  <c:v>316</c:v>
                </c:pt>
                <c:pt idx="3587">
                  <c:v>-282</c:v>
                </c:pt>
                <c:pt idx="3588">
                  <c:v>-308</c:v>
                </c:pt>
                <c:pt idx="3589">
                  <c:v>248</c:v>
                </c:pt>
                <c:pt idx="3590">
                  <c:v>126</c:v>
                </c:pt>
                <c:pt idx="3591">
                  <c:v>13</c:v>
                </c:pt>
                <c:pt idx="3592">
                  <c:v>-393</c:v>
                </c:pt>
                <c:pt idx="3593">
                  <c:v>917</c:v>
                </c:pt>
                <c:pt idx="3594">
                  <c:v>1268</c:v>
                </c:pt>
                <c:pt idx="3595">
                  <c:v>-163</c:v>
                </c:pt>
                <c:pt idx="3596">
                  <c:v>473</c:v>
                </c:pt>
                <c:pt idx="3597">
                  <c:v>4831</c:v>
                </c:pt>
                <c:pt idx="3598">
                  <c:v>1063</c:v>
                </c:pt>
                <c:pt idx="3599">
                  <c:v>0</c:v>
                </c:pt>
                <c:pt idx="3600">
                  <c:v>424</c:v>
                </c:pt>
                <c:pt idx="3601">
                  <c:v>802</c:v>
                </c:pt>
                <c:pt idx="3602">
                  <c:v>430</c:v>
                </c:pt>
                <c:pt idx="3603">
                  <c:v>3940</c:v>
                </c:pt>
                <c:pt idx="3604">
                  <c:v>2880</c:v>
                </c:pt>
                <c:pt idx="3605">
                  <c:v>0</c:v>
                </c:pt>
                <c:pt idx="3606">
                  <c:v>1069</c:v>
                </c:pt>
                <c:pt idx="3607">
                  <c:v>4382</c:v>
                </c:pt>
                <c:pt idx="3608">
                  <c:v>3939</c:v>
                </c:pt>
                <c:pt idx="3609">
                  <c:v>753</c:v>
                </c:pt>
                <c:pt idx="3610">
                  <c:v>358</c:v>
                </c:pt>
                <c:pt idx="3611">
                  <c:v>1141</c:v>
                </c:pt>
                <c:pt idx="3612">
                  <c:v>1259</c:v>
                </c:pt>
                <c:pt idx="3613">
                  <c:v>227</c:v>
                </c:pt>
                <c:pt idx="3614">
                  <c:v>538</c:v>
                </c:pt>
                <c:pt idx="3615">
                  <c:v>4380</c:v>
                </c:pt>
                <c:pt idx="3616">
                  <c:v>92</c:v>
                </c:pt>
                <c:pt idx="3617">
                  <c:v>2478</c:v>
                </c:pt>
                <c:pt idx="3618">
                  <c:v>6844</c:v>
                </c:pt>
                <c:pt idx="3619">
                  <c:v>440</c:v>
                </c:pt>
                <c:pt idx="3620">
                  <c:v>800</c:v>
                </c:pt>
                <c:pt idx="3621">
                  <c:v>914</c:v>
                </c:pt>
                <c:pt idx="3622">
                  <c:v>638</c:v>
                </c:pt>
                <c:pt idx="3623">
                  <c:v>159</c:v>
                </c:pt>
                <c:pt idx="3624">
                  <c:v>483</c:v>
                </c:pt>
                <c:pt idx="3625">
                  <c:v>755</c:v>
                </c:pt>
                <c:pt idx="3626">
                  <c:v>94</c:v>
                </c:pt>
                <c:pt idx="3627">
                  <c:v>1044</c:v>
                </c:pt>
                <c:pt idx="3628">
                  <c:v>0</c:v>
                </c:pt>
                <c:pt idx="3629">
                  <c:v>401</c:v>
                </c:pt>
                <c:pt idx="3630">
                  <c:v>33</c:v>
                </c:pt>
                <c:pt idx="3631">
                  <c:v>506</c:v>
                </c:pt>
                <c:pt idx="3632">
                  <c:v>1881</c:v>
                </c:pt>
                <c:pt idx="3633">
                  <c:v>344</c:v>
                </c:pt>
                <c:pt idx="3634">
                  <c:v>0</c:v>
                </c:pt>
                <c:pt idx="3635">
                  <c:v>3</c:v>
                </c:pt>
                <c:pt idx="3636">
                  <c:v>2070</c:v>
                </c:pt>
                <c:pt idx="3637">
                  <c:v>36</c:v>
                </c:pt>
                <c:pt idx="3638">
                  <c:v>969</c:v>
                </c:pt>
                <c:pt idx="3639">
                  <c:v>760</c:v>
                </c:pt>
                <c:pt idx="3640">
                  <c:v>220</c:v>
                </c:pt>
                <c:pt idx="3641">
                  <c:v>10907</c:v>
                </c:pt>
                <c:pt idx="3642">
                  <c:v>-148</c:v>
                </c:pt>
                <c:pt idx="3643">
                  <c:v>415</c:v>
                </c:pt>
                <c:pt idx="3644">
                  <c:v>1341</c:v>
                </c:pt>
                <c:pt idx="3645">
                  <c:v>865</c:v>
                </c:pt>
                <c:pt idx="3646">
                  <c:v>999</c:v>
                </c:pt>
                <c:pt idx="3647">
                  <c:v>-566</c:v>
                </c:pt>
                <c:pt idx="3648">
                  <c:v>210</c:v>
                </c:pt>
                <c:pt idx="3649">
                  <c:v>1275</c:v>
                </c:pt>
                <c:pt idx="3650">
                  <c:v>579</c:v>
                </c:pt>
                <c:pt idx="3651">
                  <c:v>2934</c:v>
                </c:pt>
                <c:pt idx="3652">
                  <c:v>6637</c:v>
                </c:pt>
                <c:pt idx="3653">
                  <c:v>271</c:v>
                </c:pt>
                <c:pt idx="3654">
                  <c:v>0</c:v>
                </c:pt>
                <c:pt idx="3655">
                  <c:v>472</c:v>
                </c:pt>
                <c:pt idx="3656">
                  <c:v>487</c:v>
                </c:pt>
                <c:pt idx="3657">
                  <c:v>167</c:v>
                </c:pt>
                <c:pt idx="3658">
                  <c:v>699</c:v>
                </c:pt>
                <c:pt idx="3659">
                  <c:v>150</c:v>
                </c:pt>
                <c:pt idx="3660">
                  <c:v>584</c:v>
                </c:pt>
                <c:pt idx="3661">
                  <c:v>3186</c:v>
                </c:pt>
                <c:pt idx="3662">
                  <c:v>133</c:v>
                </c:pt>
                <c:pt idx="3663">
                  <c:v>868</c:v>
                </c:pt>
                <c:pt idx="3664">
                  <c:v>1883</c:v>
                </c:pt>
                <c:pt idx="3665">
                  <c:v>606</c:v>
                </c:pt>
                <c:pt idx="3666">
                  <c:v>553</c:v>
                </c:pt>
                <c:pt idx="3667">
                  <c:v>1322</c:v>
                </c:pt>
                <c:pt idx="3668">
                  <c:v>603</c:v>
                </c:pt>
                <c:pt idx="3669">
                  <c:v>548</c:v>
                </c:pt>
                <c:pt idx="3670">
                  <c:v>1689</c:v>
                </c:pt>
                <c:pt idx="3671">
                  <c:v>902</c:v>
                </c:pt>
                <c:pt idx="3672">
                  <c:v>0</c:v>
                </c:pt>
                <c:pt idx="3673">
                  <c:v>626</c:v>
                </c:pt>
                <c:pt idx="3674">
                  <c:v>1076</c:v>
                </c:pt>
                <c:pt idx="3675">
                  <c:v>0</c:v>
                </c:pt>
                <c:pt idx="3676">
                  <c:v>78</c:v>
                </c:pt>
                <c:pt idx="3677">
                  <c:v>3792</c:v>
                </c:pt>
                <c:pt idx="3678">
                  <c:v>14058</c:v>
                </c:pt>
                <c:pt idx="3679">
                  <c:v>386</c:v>
                </c:pt>
                <c:pt idx="3680">
                  <c:v>1978</c:v>
                </c:pt>
                <c:pt idx="3681">
                  <c:v>459</c:v>
                </c:pt>
                <c:pt idx="3682">
                  <c:v>2812</c:v>
                </c:pt>
                <c:pt idx="3683">
                  <c:v>5057</c:v>
                </c:pt>
                <c:pt idx="3684">
                  <c:v>-759</c:v>
                </c:pt>
                <c:pt idx="3685">
                  <c:v>-416</c:v>
                </c:pt>
                <c:pt idx="3686">
                  <c:v>2106</c:v>
                </c:pt>
                <c:pt idx="3687">
                  <c:v>220</c:v>
                </c:pt>
                <c:pt idx="3688">
                  <c:v>0</c:v>
                </c:pt>
                <c:pt idx="3689">
                  <c:v>426</c:v>
                </c:pt>
                <c:pt idx="3690">
                  <c:v>4717</c:v>
                </c:pt>
                <c:pt idx="3691">
                  <c:v>395</c:v>
                </c:pt>
                <c:pt idx="3692">
                  <c:v>0</c:v>
                </c:pt>
                <c:pt idx="3693">
                  <c:v>-206</c:v>
                </c:pt>
                <c:pt idx="3694">
                  <c:v>1216</c:v>
                </c:pt>
                <c:pt idx="3695">
                  <c:v>6</c:v>
                </c:pt>
                <c:pt idx="3696">
                  <c:v>4039</c:v>
                </c:pt>
                <c:pt idx="3697">
                  <c:v>687</c:v>
                </c:pt>
                <c:pt idx="3698">
                  <c:v>-242</c:v>
                </c:pt>
                <c:pt idx="3699">
                  <c:v>582</c:v>
                </c:pt>
                <c:pt idx="3700">
                  <c:v>8218</c:v>
                </c:pt>
                <c:pt idx="3701">
                  <c:v>1424</c:v>
                </c:pt>
                <c:pt idx="3702">
                  <c:v>92</c:v>
                </c:pt>
                <c:pt idx="3703">
                  <c:v>2085</c:v>
                </c:pt>
                <c:pt idx="3704">
                  <c:v>197</c:v>
                </c:pt>
                <c:pt idx="3705">
                  <c:v>2305</c:v>
                </c:pt>
                <c:pt idx="3706">
                  <c:v>-547</c:v>
                </c:pt>
                <c:pt idx="3707">
                  <c:v>411</c:v>
                </c:pt>
                <c:pt idx="3708">
                  <c:v>584</c:v>
                </c:pt>
                <c:pt idx="3709">
                  <c:v>997</c:v>
                </c:pt>
                <c:pt idx="3710">
                  <c:v>83</c:v>
                </c:pt>
                <c:pt idx="3711">
                  <c:v>6563</c:v>
                </c:pt>
                <c:pt idx="3712">
                  <c:v>0</c:v>
                </c:pt>
                <c:pt idx="3713">
                  <c:v>0</c:v>
                </c:pt>
                <c:pt idx="3714">
                  <c:v>398</c:v>
                </c:pt>
                <c:pt idx="3715">
                  <c:v>342</c:v>
                </c:pt>
                <c:pt idx="3716">
                  <c:v>1145</c:v>
                </c:pt>
                <c:pt idx="3717">
                  <c:v>2</c:v>
                </c:pt>
                <c:pt idx="3718">
                  <c:v>563</c:v>
                </c:pt>
                <c:pt idx="3719">
                  <c:v>3161</c:v>
                </c:pt>
                <c:pt idx="3720">
                  <c:v>0</c:v>
                </c:pt>
                <c:pt idx="3721">
                  <c:v>1331</c:v>
                </c:pt>
                <c:pt idx="3722">
                  <c:v>2929</c:v>
                </c:pt>
                <c:pt idx="3723">
                  <c:v>-220</c:v>
                </c:pt>
                <c:pt idx="3724">
                  <c:v>5980</c:v>
                </c:pt>
                <c:pt idx="3725">
                  <c:v>950</c:v>
                </c:pt>
                <c:pt idx="3726">
                  <c:v>48</c:v>
                </c:pt>
                <c:pt idx="3727">
                  <c:v>0</c:v>
                </c:pt>
                <c:pt idx="3728">
                  <c:v>2308</c:v>
                </c:pt>
                <c:pt idx="3729">
                  <c:v>10</c:v>
                </c:pt>
                <c:pt idx="3730">
                  <c:v>162</c:v>
                </c:pt>
                <c:pt idx="3731">
                  <c:v>1073</c:v>
                </c:pt>
                <c:pt idx="3732">
                  <c:v>1700</c:v>
                </c:pt>
                <c:pt idx="3733">
                  <c:v>148</c:v>
                </c:pt>
                <c:pt idx="3734">
                  <c:v>0</c:v>
                </c:pt>
                <c:pt idx="3735">
                  <c:v>973</c:v>
                </c:pt>
                <c:pt idx="3736">
                  <c:v>185</c:v>
                </c:pt>
                <c:pt idx="3737">
                  <c:v>896</c:v>
                </c:pt>
                <c:pt idx="3738">
                  <c:v>1279</c:v>
                </c:pt>
                <c:pt idx="3739">
                  <c:v>99</c:v>
                </c:pt>
                <c:pt idx="3740">
                  <c:v>378</c:v>
                </c:pt>
                <c:pt idx="3741">
                  <c:v>15</c:v>
                </c:pt>
                <c:pt idx="3742">
                  <c:v>2225</c:v>
                </c:pt>
                <c:pt idx="3743">
                  <c:v>1810</c:v>
                </c:pt>
                <c:pt idx="3744">
                  <c:v>3825</c:v>
                </c:pt>
                <c:pt idx="3745">
                  <c:v>-6</c:v>
                </c:pt>
                <c:pt idx="3746">
                  <c:v>435</c:v>
                </c:pt>
                <c:pt idx="3747">
                  <c:v>-251</c:v>
                </c:pt>
                <c:pt idx="3748">
                  <c:v>5</c:v>
                </c:pt>
                <c:pt idx="3749">
                  <c:v>0</c:v>
                </c:pt>
                <c:pt idx="3750">
                  <c:v>722</c:v>
                </c:pt>
                <c:pt idx="3751">
                  <c:v>3337</c:v>
                </c:pt>
                <c:pt idx="3752">
                  <c:v>0</c:v>
                </c:pt>
                <c:pt idx="3753">
                  <c:v>2366</c:v>
                </c:pt>
                <c:pt idx="3754">
                  <c:v>1504</c:v>
                </c:pt>
                <c:pt idx="3755">
                  <c:v>895</c:v>
                </c:pt>
                <c:pt idx="3756">
                  <c:v>752</c:v>
                </c:pt>
                <c:pt idx="3757">
                  <c:v>1925</c:v>
                </c:pt>
                <c:pt idx="3758">
                  <c:v>-246</c:v>
                </c:pt>
                <c:pt idx="3759">
                  <c:v>901</c:v>
                </c:pt>
                <c:pt idx="3760">
                  <c:v>894</c:v>
                </c:pt>
                <c:pt idx="3761">
                  <c:v>592</c:v>
                </c:pt>
                <c:pt idx="3762">
                  <c:v>3529</c:v>
                </c:pt>
                <c:pt idx="3763">
                  <c:v>1117</c:v>
                </c:pt>
                <c:pt idx="3764">
                  <c:v>542</c:v>
                </c:pt>
                <c:pt idx="3765">
                  <c:v>0</c:v>
                </c:pt>
                <c:pt idx="3766">
                  <c:v>0</c:v>
                </c:pt>
                <c:pt idx="3767">
                  <c:v>371</c:v>
                </c:pt>
                <c:pt idx="3768">
                  <c:v>1</c:v>
                </c:pt>
                <c:pt idx="3769">
                  <c:v>834</c:v>
                </c:pt>
                <c:pt idx="3770">
                  <c:v>298</c:v>
                </c:pt>
                <c:pt idx="3771">
                  <c:v>306</c:v>
                </c:pt>
                <c:pt idx="3772">
                  <c:v>143</c:v>
                </c:pt>
                <c:pt idx="3773">
                  <c:v>186</c:v>
                </c:pt>
                <c:pt idx="3774">
                  <c:v>5597</c:v>
                </c:pt>
                <c:pt idx="3775">
                  <c:v>995</c:v>
                </c:pt>
                <c:pt idx="3776">
                  <c:v>1547</c:v>
                </c:pt>
                <c:pt idx="3777">
                  <c:v>1852</c:v>
                </c:pt>
                <c:pt idx="3778">
                  <c:v>1790</c:v>
                </c:pt>
                <c:pt idx="3779">
                  <c:v>8652</c:v>
                </c:pt>
                <c:pt idx="3780">
                  <c:v>749</c:v>
                </c:pt>
                <c:pt idx="3781">
                  <c:v>51</c:v>
                </c:pt>
                <c:pt idx="3782">
                  <c:v>-1</c:v>
                </c:pt>
                <c:pt idx="3783">
                  <c:v>-32</c:v>
                </c:pt>
                <c:pt idx="3784">
                  <c:v>20</c:v>
                </c:pt>
                <c:pt idx="3785">
                  <c:v>333</c:v>
                </c:pt>
                <c:pt idx="3786">
                  <c:v>-27</c:v>
                </c:pt>
                <c:pt idx="3787">
                  <c:v>932</c:v>
                </c:pt>
                <c:pt idx="3788">
                  <c:v>0</c:v>
                </c:pt>
                <c:pt idx="3789">
                  <c:v>-626</c:v>
                </c:pt>
                <c:pt idx="3790">
                  <c:v>9</c:v>
                </c:pt>
                <c:pt idx="3791">
                  <c:v>653</c:v>
                </c:pt>
                <c:pt idx="3792">
                  <c:v>3608</c:v>
                </c:pt>
                <c:pt idx="3793">
                  <c:v>228</c:v>
                </c:pt>
                <c:pt idx="3794">
                  <c:v>293</c:v>
                </c:pt>
                <c:pt idx="3795">
                  <c:v>36</c:v>
                </c:pt>
                <c:pt idx="3796">
                  <c:v>263</c:v>
                </c:pt>
                <c:pt idx="3797">
                  <c:v>8366</c:v>
                </c:pt>
                <c:pt idx="3798">
                  <c:v>2186</c:v>
                </c:pt>
                <c:pt idx="3799">
                  <c:v>20453</c:v>
                </c:pt>
                <c:pt idx="3800">
                  <c:v>105</c:v>
                </c:pt>
                <c:pt idx="3801">
                  <c:v>440</c:v>
                </c:pt>
                <c:pt idx="3802">
                  <c:v>19447</c:v>
                </c:pt>
                <c:pt idx="3803">
                  <c:v>225</c:v>
                </c:pt>
                <c:pt idx="3804">
                  <c:v>2548</c:v>
                </c:pt>
                <c:pt idx="3805">
                  <c:v>0</c:v>
                </c:pt>
                <c:pt idx="3806">
                  <c:v>2284</c:v>
                </c:pt>
                <c:pt idx="3807">
                  <c:v>364</c:v>
                </c:pt>
                <c:pt idx="3808">
                  <c:v>174</c:v>
                </c:pt>
                <c:pt idx="3809">
                  <c:v>10888</c:v>
                </c:pt>
                <c:pt idx="3810">
                  <c:v>225</c:v>
                </c:pt>
                <c:pt idx="3811">
                  <c:v>217</c:v>
                </c:pt>
                <c:pt idx="3812">
                  <c:v>2131</c:v>
                </c:pt>
                <c:pt idx="3813">
                  <c:v>-20</c:v>
                </c:pt>
                <c:pt idx="3814">
                  <c:v>36</c:v>
                </c:pt>
                <c:pt idx="3815">
                  <c:v>2642</c:v>
                </c:pt>
                <c:pt idx="3816">
                  <c:v>400</c:v>
                </c:pt>
                <c:pt idx="3817">
                  <c:v>1214</c:v>
                </c:pt>
                <c:pt idx="3818">
                  <c:v>-292</c:v>
                </c:pt>
                <c:pt idx="3819">
                  <c:v>1415</c:v>
                </c:pt>
                <c:pt idx="3820">
                  <c:v>213</c:v>
                </c:pt>
                <c:pt idx="3821">
                  <c:v>2540</c:v>
                </c:pt>
                <c:pt idx="3822">
                  <c:v>0</c:v>
                </c:pt>
                <c:pt idx="3823">
                  <c:v>3232</c:v>
                </c:pt>
                <c:pt idx="3824">
                  <c:v>296</c:v>
                </c:pt>
                <c:pt idx="3825">
                  <c:v>42</c:v>
                </c:pt>
                <c:pt idx="3826">
                  <c:v>697</c:v>
                </c:pt>
                <c:pt idx="3827">
                  <c:v>1490</c:v>
                </c:pt>
                <c:pt idx="3828">
                  <c:v>150</c:v>
                </c:pt>
                <c:pt idx="3829">
                  <c:v>0</c:v>
                </c:pt>
                <c:pt idx="3830">
                  <c:v>4210</c:v>
                </c:pt>
                <c:pt idx="3831">
                  <c:v>1012</c:v>
                </c:pt>
                <c:pt idx="3832">
                  <c:v>259</c:v>
                </c:pt>
                <c:pt idx="3833">
                  <c:v>16063</c:v>
                </c:pt>
                <c:pt idx="3834">
                  <c:v>5431</c:v>
                </c:pt>
                <c:pt idx="3835">
                  <c:v>317</c:v>
                </c:pt>
                <c:pt idx="3836">
                  <c:v>225</c:v>
                </c:pt>
                <c:pt idx="3837">
                  <c:v>3854</c:v>
                </c:pt>
                <c:pt idx="3838">
                  <c:v>92</c:v>
                </c:pt>
                <c:pt idx="3839">
                  <c:v>-10</c:v>
                </c:pt>
                <c:pt idx="3840">
                  <c:v>-617</c:v>
                </c:pt>
                <c:pt idx="3841">
                  <c:v>195</c:v>
                </c:pt>
                <c:pt idx="3842">
                  <c:v>619</c:v>
                </c:pt>
                <c:pt idx="3843">
                  <c:v>1172</c:v>
                </c:pt>
                <c:pt idx="3844">
                  <c:v>0</c:v>
                </c:pt>
                <c:pt idx="3845">
                  <c:v>0</c:v>
                </c:pt>
                <c:pt idx="3846">
                  <c:v>-94</c:v>
                </c:pt>
                <c:pt idx="3847">
                  <c:v>609</c:v>
                </c:pt>
                <c:pt idx="3848">
                  <c:v>4</c:v>
                </c:pt>
                <c:pt idx="3849">
                  <c:v>1121</c:v>
                </c:pt>
                <c:pt idx="3850">
                  <c:v>355</c:v>
                </c:pt>
                <c:pt idx="3851">
                  <c:v>1097</c:v>
                </c:pt>
                <c:pt idx="3852">
                  <c:v>644</c:v>
                </c:pt>
                <c:pt idx="3853">
                  <c:v>436</c:v>
                </c:pt>
                <c:pt idx="3854">
                  <c:v>4795</c:v>
                </c:pt>
                <c:pt idx="3855">
                  <c:v>266</c:v>
                </c:pt>
                <c:pt idx="3856">
                  <c:v>3357</c:v>
                </c:pt>
                <c:pt idx="3857">
                  <c:v>101</c:v>
                </c:pt>
                <c:pt idx="3858">
                  <c:v>10910</c:v>
                </c:pt>
                <c:pt idx="3859">
                  <c:v>1568</c:v>
                </c:pt>
                <c:pt idx="3860">
                  <c:v>31</c:v>
                </c:pt>
                <c:pt idx="3861">
                  <c:v>396</c:v>
                </c:pt>
                <c:pt idx="3862">
                  <c:v>22</c:v>
                </c:pt>
                <c:pt idx="3863">
                  <c:v>452</c:v>
                </c:pt>
                <c:pt idx="3864">
                  <c:v>5</c:v>
                </c:pt>
                <c:pt idx="3865">
                  <c:v>7929</c:v>
                </c:pt>
                <c:pt idx="3866">
                  <c:v>39</c:v>
                </c:pt>
                <c:pt idx="3867">
                  <c:v>267</c:v>
                </c:pt>
                <c:pt idx="3868">
                  <c:v>4945</c:v>
                </c:pt>
                <c:pt idx="3869">
                  <c:v>463</c:v>
                </c:pt>
                <c:pt idx="3870">
                  <c:v>2116</c:v>
                </c:pt>
                <c:pt idx="3871">
                  <c:v>59</c:v>
                </c:pt>
                <c:pt idx="3872">
                  <c:v>131</c:v>
                </c:pt>
                <c:pt idx="3873">
                  <c:v>4303</c:v>
                </c:pt>
                <c:pt idx="3874">
                  <c:v>107</c:v>
                </c:pt>
                <c:pt idx="3875">
                  <c:v>-35</c:v>
                </c:pt>
                <c:pt idx="3876">
                  <c:v>230</c:v>
                </c:pt>
                <c:pt idx="3877">
                  <c:v>2679</c:v>
                </c:pt>
                <c:pt idx="3878">
                  <c:v>256</c:v>
                </c:pt>
                <c:pt idx="3879">
                  <c:v>-133</c:v>
                </c:pt>
                <c:pt idx="3880">
                  <c:v>811</c:v>
                </c:pt>
                <c:pt idx="3881">
                  <c:v>302</c:v>
                </c:pt>
                <c:pt idx="3882">
                  <c:v>3529</c:v>
                </c:pt>
                <c:pt idx="3883">
                  <c:v>239</c:v>
                </c:pt>
                <c:pt idx="3884">
                  <c:v>75</c:v>
                </c:pt>
                <c:pt idx="3885">
                  <c:v>7845</c:v>
                </c:pt>
                <c:pt idx="3886">
                  <c:v>260</c:v>
                </c:pt>
                <c:pt idx="3887">
                  <c:v>1557</c:v>
                </c:pt>
                <c:pt idx="3888">
                  <c:v>505</c:v>
                </c:pt>
                <c:pt idx="3889">
                  <c:v>1536</c:v>
                </c:pt>
                <c:pt idx="3890">
                  <c:v>0</c:v>
                </c:pt>
                <c:pt idx="3891">
                  <c:v>439</c:v>
                </c:pt>
                <c:pt idx="3892">
                  <c:v>275</c:v>
                </c:pt>
                <c:pt idx="3893">
                  <c:v>44</c:v>
                </c:pt>
                <c:pt idx="3894">
                  <c:v>295</c:v>
                </c:pt>
                <c:pt idx="3895">
                  <c:v>190</c:v>
                </c:pt>
                <c:pt idx="3896">
                  <c:v>3935</c:v>
                </c:pt>
                <c:pt idx="3897">
                  <c:v>-17</c:v>
                </c:pt>
                <c:pt idx="3898">
                  <c:v>40</c:v>
                </c:pt>
                <c:pt idx="3899">
                  <c:v>4460</c:v>
                </c:pt>
                <c:pt idx="3900">
                  <c:v>98</c:v>
                </c:pt>
                <c:pt idx="3901">
                  <c:v>1221</c:v>
                </c:pt>
                <c:pt idx="3902">
                  <c:v>330</c:v>
                </c:pt>
                <c:pt idx="3903">
                  <c:v>13117</c:v>
                </c:pt>
                <c:pt idx="3904">
                  <c:v>12877</c:v>
                </c:pt>
                <c:pt idx="3905">
                  <c:v>1506</c:v>
                </c:pt>
                <c:pt idx="3906">
                  <c:v>0</c:v>
                </c:pt>
                <c:pt idx="3907">
                  <c:v>775</c:v>
                </c:pt>
                <c:pt idx="3908">
                  <c:v>258</c:v>
                </c:pt>
                <c:pt idx="3909">
                  <c:v>246</c:v>
                </c:pt>
                <c:pt idx="3910">
                  <c:v>2146</c:v>
                </c:pt>
                <c:pt idx="3911">
                  <c:v>304</c:v>
                </c:pt>
                <c:pt idx="3912">
                  <c:v>816</c:v>
                </c:pt>
                <c:pt idx="3913">
                  <c:v>360</c:v>
                </c:pt>
                <c:pt idx="3914">
                  <c:v>3316</c:v>
                </c:pt>
                <c:pt idx="3915">
                  <c:v>6880</c:v>
                </c:pt>
                <c:pt idx="3916">
                  <c:v>2189</c:v>
                </c:pt>
                <c:pt idx="3917">
                  <c:v>102</c:v>
                </c:pt>
                <c:pt idx="3918">
                  <c:v>181</c:v>
                </c:pt>
                <c:pt idx="3919">
                  <c:v>6969</c:v>
                </c:pt>
                <c:pt idx="3920">
                  <c:v>572</c:v>
                </c:pt>
                <c:pt idx="3921">
                  <c:v>1222</c:v>
                </c:pt>
                <c:pt idx="3922">
                  <c:v>223</c:v>
                </c:pt>
                <c:pt idx="3923">
                  <c:v>-396</c:v>
                </c:pt>
                <c:pt idx="3924">
                  <c:v>164</c:v>
                </c:pt>
                <c:pt idx="3925">
                  <c:v>2678</c:v>
                </c:pt>
                <c:pt idx="3926">
                  <c:v>4554</c:v>
                </c:pt>
                <c:pt idx="3927">
                  <c:v>623</c:v>
                </c:pt>
                <c:pt idx="3928">
                  <c:v>967</c:v>
                </c:pt>
                <c:pt idx="3929">
                  <c:v>1577</c:v>
                </c:pt>
                <c:pt idx="3930">
                  <c:v>1</c:v>
                </c:pt>
                <c:pt idx="3931">
                  <c:v>2363</c:v>
                </c:pt>
                <c:pt idx="3932">
                  <c:v>0</c:v>
                </c:pt>
                <c:pt idx="3933">
                  <c:v>1166</c:v>
                </c:pt>
                <c:pt idx="3934">
                  <c:v>3534</c:v>
                </c:pt>
                <c:pt idx="3935">
                  <c:v>200</c:v>
                </c:pt>
                <c:pt idx="3936">
                  <c:v>-237</c:v>
                </c:pt>
                <c:pt idx="3937">
                  <c:v>1335</c:v>
                </c:pt>
                <c:pt idx="3938">
                  <c:v>603</c:v>
                </c:pt>
                <c:pt idx="3939">
                  <c:v>577</c:v>
                </c:pt>
                <c:pt idx="3940">
                  <c:v>0</c:v>
                </c:pt>
                <c:pt idx="3941">
                  <c:v>2262</c:v>
                </c:pt>
                <c:pt idx="3942">
                  <c:v>163</c:v>
                </c:pt>
                <c:pt idx="3943">
                  <c:v>1158</c:v>
                </c:pt>
                <c:pt idx="3944">
                  <c:v>642</c:v>
                </c:pt>
                <c:pt idx="3945">
                  <c:v>466</c:v>
                </c:pt>
                <c:pt idx="3946">
                  <c:v>119</c:v>
                </c:pt>
                <c:pt idx="3947">
                  <c:v>3436</c:v>
                </c:pt>
                <c:pt idx="3948">
                  <c:v>378</c:v>
                </c:pt>
                <c:pt idx="3949">
                  <c:v>32</c:v>
                </c:pt>
                <c:pt idx="3950">
                  <c:v>315</c:v>
                </c:pt>
                <c:pt idx="3951">
                  <c:v>2</c:v>
                </c:pt>
                <c:pt idx="3952">
                  <c:v>3496</c:v>
                </c:pt>
                <c:pt idx="3953">
                  <c:v>0</c:v>
                </c:pt>
                <c:pt idx="3954">
                  <c:v>0</c:v>
                </c:pt>
                <c:pt idx="3955">
                  <c:v>668</c:v>
                </c:pt>
                <c:pt idx="3956">
                  <c:v>1175</c:v>
                </c:pt>
                <c:pt idx="3957">
                  <c:v>363</c:v>
                </c:pt>
                <c:pt idx="3958">
                  <c:v>38</c:v>
                </c:pt>
                <c:pt idx="3959">
                  <c:v>1183</c:v>
                </c:pt>
                <c:pt idx="3960">
                  <c:v>2204</c:v>
                </c:pt>
                <c:pt idx="3961">
                  <c:v>2</c:v>
                </c:pt>
                <c:pt idx="3962">
                  <c:v>942</c:v>
                </c:pt>
                <c:pt idx="3963">
                  <c:v>4196</c:v>
                </c:pt>
                <c:pt idx="3964">
                  <c:v>297</c:v>
                </c:pt>
                <c:pt idx="3965">
                  <c:v>-91</c:v>
                </c:pt>
                <c:pt idx="3966">
                  <c:v>362</c:v>
                </c:pt>
                <c:pt idx="3967">
                  <c:v>620</c:v>
                </c:pt>
                <c:pt idx="3968">
                  <c:v>-166</c:v>
                </c:pt>
                <c:pt idx="3969">
                  <c:v>288</c:v>
                </c:pt>
                <c:pt idx="3970">
                  <c:v>642</c:v>
                </c:pt>
                <c:pt idx="3971">
                  <c:v>4508</c:v>
                </c:pt>
                <c:pt idx="3972">
                  <c:v>2506</c:v>
                </c:pt>
                <c:pt idx="3973">
                  <c:v>566</c:v>
                </c:pt>
                <c:pt idx="3974">
                  <c:v>668</c:v>
                </c:pt>
                <c:pt idx="3975">
                  <c:v>1100</c:v>
                </c:pt>
                <c:pt idx="3976">
                  <c:v>322</c:v>
                </c:pt>
                <c:pt idx="3977">
                  <c:v>473</c:v>
                </c:pt>
                <c:pt idx="3978">
                  <c:v>-333</c:v>
                </c:pt>
                <c:pt idx="3979">
                  <c:v>-3313</c:v>
                </c:pt>
                <c:pt idx="3980">
                  <c:v>295</c:v>
                </c:pt>
                <c:pt idx="3981">
                  <c:v>-402</c:v>
                </c:pt>
                <c:pt idx="3982">
                  <c:v>1137</c:v>
                </c:pt>
                <c:pt idx="3983">
                  <c:v>1136</c:v>
                </c:pt>
                <c:pt idx="3984">
                  <c:v>1577</c:v>
                </c:pt>
                <c:pt idx="3985">
                  <c:v>34</c:v>
                </c:pt>
                <c:pt idx="3986">
                  <c:v>795</c:v>
                </c:pt>
                <c:pt idx="3987">
                  <c:v>117</c:v>
                </c:pt>
                <c:pt idx="3988">
                  <c:v>5462</c:v>
                </c:pt>
                <c:pt idx="3989">
                  <c:v>402</c:v>
                </c:pt>
                <c:pt idx="3990">
                  <c:v>641</c:v>
                </c:pt>
                <c:pt idx="3991">
                  <c:v>872</c:v>
                </c:pt>
                <c:pt idx="3992">
                  <c:v>383</c:v>
                </c:pt>
                <c:pt idx="3993">
                  <c:v>283</c:v>
                </c:pt>
                <c:pt idx="3994">
                  <c:v>0</c:v>
                </c:pt>
                <c:pt idx="3995">
                  <c:v>3102</c:v>
                </c:pt>
                <c:pt idx="3996">
                  <c:v>889</c:v>
                </c:pt>
                <c:pt idx="3997">
                  <c:v>-370</c:v>
                </c:pt>
                <c:pt idx="3998">
                  <c:v>-606</c:v>
                </c:pt>
                <c:pt idx="3999">
                  <c:v>10378</c:v>
                </c:pt>
                <c:pt idx="4000">
                  <c:v>145</c:v>
                </c:pt>
                <c:pt idx="4001">
                  <c:v>1313</c:v>
                </c:pt>
                <c:pt idx="4002">
                  <c:v>8969</c:v>
                </c:pt>
                <c:pt idx="4003">
                  <c:v>-196</c:v>
                </c:pt>
                <c:pt idx="4004">
                  <c:v>15</c:v>
                </c:pt>
                <c:pt idx="4005">
                  <c:v>4608</c:v>
                </c:pt>
                <c:pt idx="4006">
                  <c:v>666</c:v>
                </c:pt>
                <c:pt idx="4007">
                  <c:v>452</c:v>
                </c:pt>
                <c:pt idx="4008">
                  <c:v>149</c:v>
                </c:pt>
                <c:pt idx="4009">
                  <c:v>7802</c:v>
                </c:pt>
                <c:pt idx="4010">
                  <c:v>1453</c:v>
                </c:pt>
                <c:pt idx="4011">
                  <c:v>0</c:v>
                </c:pt>
                <c:pt idx="4012">
                  <c:v>1480</c:v>
                </c:pt>
                <c:pt idx="4013">
                  <c:v>715</c:v>
                </c:pt>
                <c:pt idx="4014">
                  <c:v>237</c:v>
                </c:pt>
                <c:pt idx="4015">
                  <c:v>0</c:v>
                </c:pt>
                <c:pt idx="4016">
                  <c:v>55</c:v>
                </c:pt>
                <c:pt idx="4017">
                  <c:v>136</c:v>
                </c:pt>
                <c:pt idx="4018">
                  <c:v>-404</c:v>
                </c:pt>
                <c:pt idx="4019">
                  <c:v>779</c:v>
                </c:pt>
                <c:pt idx="4020">
                  <c:v>1187</c:v>
                </c:pt>
                <c:pt idx="4021">
                  <c:v>-849</c:v>
                </c:pt>
                <c:pt idx="4022">
                  <c:v>641</c:v>
                </c:pt>
                <c:pt idx="4023">
                  <c:v>826</c:v>
                </c:pt>
                <c:pt idx="4024">
                  <c:v>991</c:v>
                </c:pt>
                <c:pt idx="4025">
                  <c:v>1796</c:v>
                </c:pt>
                <c:pt idx="4026">
                  <c:v>22</c:v>
                </c:pt>
                <c:pt idx="4027">
                  <c:v>244</c:v>
                </c:pt>
                <c:pt idx="4028">
                  <c:v>1328</c:v>
                </c:pt>
                <c:pt idx="4029">
                  <c:v>4943</c:v>
                </c:pt>
                <c:pt idx="4030">
                  <c:v>258</c:v>
                </c:pt>
                <c:pt idx="4031">
                  <c:v>0</c:v>
                </c:pt>
                <c:pt idx="4032">
                  <c:v>4629</c:v>
                </c:pt>
                <c:pt idx="4033">
                  <c:v>515</c:v>
                </c:pt>
                <c:pt idx="4034">
                  <c:v>2</c:v>
                </c:pt>
                <c:pt idx="4035">
                  <c:v>13</c:v>
                </c:pt>
                <c:pt idx="4036">
                  <c:v>103</c:v>
                </c:pt>
                <c:pt idx="4037">
                  <c:v>3872</c:v>
                </c:pt>
                <c:pt idx="4038">
                  <c:v>296</c:v>
                </c:pt>
                <c:pt idx="4039">
                  <c:v>217</c:v>
                </c:pt>
                <c:pt idx="4040">
                  <c:v>360</c:v>
                </c:pt>
                <c:pt idx="4041">
                  <c:v>428</c:v>
                </c:pt>
                <c:pt idx="4042">
                  <c:v>844</c:v>
                </c:pt>
                <c:pt idx="4043">
                  <c:v>315</c:v>
                </c:pt>
                <c:pt idx="4044">
                  <c:v>820</c:v>
                </c:pt>
                <c:pt idx="4045">
                  <c:v>108</c:v>
                </c:pt>
                <c:pt idx="4046">
                  <c:v>-381</c:v>
                </c:pt>
                <c:pt idx="4047">
                  <c:v>691</c:v>
                </c:pt>
                <c:pt idx="4048">
                  <c:v>1925</c:v>
                </c:pt>
                <c:pt idx="4049">
                  <c:v>902</c:v>
                </c:pt>
                <c:pt idx="4050">
                  <c:v>228</c:v>
                </c:pt>
                <c:pt idx="4051">
                  <c:v>5207</c:v>
                </c:pt>
                <c:pt idx="4052">
                  <c:v>0</c:v>
                </c:pt>
                <c:pt idx="4053">
                  <c:v>665</c:v>
                </c:pt>
                <c:pt idx="4054">
                  <c:v>233</c:v>
                </c:pt>
                <c:pt idx="4055">
                  <c:v>-839</c:v>
                </c:pt>
                <c:pt idx="4056">
                  <c:v>5799</c:v>
                </c:pt>
                <c:pt idx="4057">
                  <c:v>1033</c:v>
                </c:pt>
                <c:pt idx="4058">
                  <c:v>66</c:v>
                </c:pt>
                <c:pt idx="4059">
                  <c:v>50</c:v>
                </c:pt>
                <c:pt idx="4060">
                  <c:v>1584</c:v>
                </c:pt>
                <c:pt idx="4061">
                  <c:v>182</c:v>
                </c:pt>
                <c:pt idx="4062">
                  <c:v>76</c:v>
                </c:pt>
                <c:pt idx="4063">
                  <c:v>663</c:v>
                </c:pt>
                <c:pt idx="4064">
                  <c:v>3455</c:v>
                </c:pt>
                <c:pt idx="4065">
                  <c:v>15</c:v>
                </c:pt>
                <c:pt idx="4066">
                  <c:v>1054</c:v>
                </c:pt>
                <c:pt idx="4067">
                  <c:v>1529</c:v>
                </c:pt>
                <c:pt idx="4068">
                  <c:v>63</c:v>
                </c:pt>
                <c:pt idx="4069">
                  <c:v>0</c:v>
                </c:pt>
                <c:pt idx="4070">
                  <c:v>1539</c:v>
                </c:pt>
                <c:pt idx="4071">
                  <c:v>920</c:v>
                </c:pt>
                <c:pt idx="4072">
                  <c:v>3696</c:v>
                </c:pt>
                <c:pt idx="4073">
                  <c:v>59</c:v>
                </c:pt>
                <c:pt idx="4074">
                  <c:v>0</c:v>
                </c:pt>
                <c:pt idx="4075">
                  <c:v>157</c:v>
                </c:pt>
                <c:pt idx="4076">
                  <c:v>2465</c:v>
                </c:pt>
                <c:pt idx="4077">
                  <c:v>0</c:v>
                </c:pt>
                <c:pt idx="4078">
                  <c:v>2</c:v>
                </c:pt>
                <c:pt idx="4079">
                  <c:v>0</c:v>
                </c:pt>
                <c:pt idx="4080">
                  <c:v>12437</c:v>
                </c:pt>
                <c:pt idx="4081">
                  <c:v>2231</c:v>
                </c:pt>
                <c:pt idx="4082">
                  <c:v>378</c:v>
                </c:pt>
                <c:pt idx="4083">
                  <c:v>211</c:v>
                </c:pt>
                <c:pt idx="4084">
                  <c:v>-228</c:v>
                </c:pt>
                <c:pt idx="4085">
                  <c:v>1932</c:v>
                </c:pt>
                <c:pt idx="4086">
                  <c:v>11269</c:v>
                </c:pt>
                <c:pt idx="4087">
                  <c:v>1314</c:v>
                </c:pt>
                <c:pt idx="4088">
                  <c:v>2275</c:v>
                </c:pt>
                <c:pt idx="4089">
                  <c:v>1304</c:v>
                </c:pt>
                <c:pt idx="4090">
                  <c:v>720</c:v>
                </c:pt>
                <c:pt idx="4091">
                  <c:v>3064</c:v>
                </c:pt>
                <c:pt idx="4092">
                  <c:v>2914</c:v>
                </c:pt>
                <c:pt idx="4093">
                  <c:v>1464</c:v>
                </c:pt>
                <c:pt idx="4094">
                  <c:v>11555</c:v>
                </c:pt>
                <c:pt idx="4095">
                  <c:v>-302</c:v>
                </c:pt>
                <c:pt idx="4096">
                  <c:v>-339</c:v>
                </c:pt>
                <c:pt idx="4097">
                  <c:v>211</c:v>
                </c:pt>
                <c:pt idx="4098">
                  <c:v>3611</c:v>
                </c:pt>
                <c:pt idx="4099">
                  <c:v>0</c:v>
                </c:pt>
                <c:pt idx="4100">
                  <c:v>82</c:v>
                </c:pt>
                <c:pt idx="4101">
                  <c:v>459</c:v>
                </c:pt>
                <c:pt idx="4102">
                  <c:v>242</c:v>
                </c:pt>
                <c:pt idx="4103">
                  <c:v>1138</c:v>
                </c:pt>
                <c:pt idx="4104">
                  <c:v>1</c:v>
                </c:pt>
                <c:pt idx="4105">
                  <c:v>67</c:v>
                </c:pt>
                <c:pt idx="4106">
                  <c:v>937</c:v>
                </c:pt>
                <c:pt idx="4107">
                  <c:v>0</c:v>
                </c:pt>
                <c:pt idx="4108">
                  <c:v>-558</c:v>
                </c:pt>
                <c:pt idx="4109">
                  <c:v>171</c:v>
                </c:pt>
                <c:pt idx="4110">
                  <c:v>2155</c:v>
                </c:pt>
                <c:pt idx="4111">
                  <c:v>361</c:v>
                </c:pt>
                <c:pt idx="4112">
                  <c:v>227</c:v>
                </c:pt>
                <c:pt idx="4113">
                  <c:v>236</c:v>
                </c:pt>
                <c:pt idx="4114">
                  <c:v>-53</c:v>
                </c:pt>
                <c:pt idx="4115">
                  <c:v>192</c:v>
                </c:pt>
                <c:pt idx="4116">
                  <c:v>38</c:v>
                </c:pt>
                <c:pt idx="4117">
                  <c:v>518</c:v>
                </c:pt>
                <c:pt idx="4118">
                  <c:v>16</c:v>
                </c:pt>
                <c:pt idx="4119">
                  <c:v>-256</c:v>
                </c:pt>
                <c:pt idx="4120">
                  <c:v>101</c:v>
                </c:pt>
                <c:pt idx="4121">
                  <c:v>105</c:v>
                </c:pt>
                <c:pt idx="4122">
                  <c:v>334</c:v>
                </c:pt>
                <c:pt idx="4123">
                  <c:v>1048</c:v>
                </c:pt>
                <c:pt idx="4124">
                  <c:v>108</c:v>
                </c:pt>
                <c:pt idx="4125">
                  <c:v>660</c:v>
                </c:pt>
                <c:pt idx="4126">
                  <c:v>0</c:v>
                </c:pt>
                <c:pt idx="4127">
                  <c:v>1034</c:v>
                </c:pt>
                <c:pt idx="4128">
                  <c:v>189</c:v>
                </c:pt>
                <c:pt idx="4129">
                  <c:v>784</c:v>
                </c:pt>
                <c:pt idx="4130">
                  <c:v>1413</c:v>
                </c:pt>
                <c:pt idx="4131">
                  <c:v>264</c:v>
                </c:pt>
                <c:pt idx="4132">
                  <c:v>54</c:v>
                </c:pt>
                <c:pt idx="4133">
                  <c:v>12519</c:v>
                </c:pt>
                <c:pt idx="4134">
                  <c:v>2881</c:v>
                </c:pt>
                <c:pt idx="4135">
                  <c:v>0</c:v>
                </c:pt>
                <c:pt idx="4136">
                  <c:v>88</c:v>
                </c:pt>
                <c:pt idx="4137">
                  <c:v>1020</c:v>
                </c:pt>
                <c:pt idx="4138">
                  <c:v>119</c:v>
                </c:pt>
                <c:pt idx="4139">
                  <c:v>1594</c:v>
                </c:pt>
                <c:pt idx="4140">
                  <c:v>-516</c:v>
                </c:pt>
                <c:pt idx="4141">
                  <c:v>342</c:v>
                </c:pt>
                <c:pt idx="4142">
                  <c:v>72</c:v>
                </c:pt>
                <c:pt idx="4143">
                  <c:v>14</c:v>
                </c:pt>
                <c:pt idx="4144">
                  <c:v>81</c:v>
                </c:pt>
                <c:pt idx="4145">
                  <c:v>231</c:v>
                </c:pt>
                <c:pt idx="4146">
                  <c:v>-45</c:v>
                </c:pt>
                <c:pt idx="4147">
                  <c:v>231</c:v>
                </c:pt>
                <c:pt idx="4148">
                  <c:v>36</c:v>
                </c:pt>
                <c:pt idx="4149">
                  <c:v>1570</c:v>
                </c:pt>
                <c:pt idx="4150">
                  <c:v>415</c:v>
                </c:pt>
                <c:pt idx="4151">
                  <c:v>7050</c:v>
                </c:pt>
                <c:pt idx="4152">
                  <c:v>3704</c:v>
                </c:pt>
                <c:pt idx="4153">
                  <c:v>6619</c:v>
                </c:pt>
                <c:pt idx="4154">
                  <c:v>-84</c:v>
                </c:pt>
                <c:pt idx="4155">
                  <c:v>1134</c:v>
                </c:pt>
                <c:pt idx="4156">
                  <c:v>146</c:v>
                </c:pt>
                <c:pt idx="4157">
                  <c:v>9449</c:v>
                </c:pt>
                <c:pt idx="4158">
                  <c:v>374</c:v>
                </c:pt>
                <c:pt idx="4159">
                  <c:v>88</c:v>
                </c:pt>
                <c:pt idx="4160">
                  <c:v>5887</c:v>
                </c:pt>
                <c:pt idx="4161">
                  <c:v>2</c:v>
                </c:pt>
                <c:pt idx="4162">
                  <c:v>289</c:v>
                </c:pt>
                <c:pt idx="4163">
                  <c:v>0</c:v>
                </c:pt>
                <c:pt idx="4164">
                  <c:v>1382</c:v>
                </c:pt>
                <c:pt idx="4165">
                  <c:v>280</c:v>
                </c:pt>
                <c:pt idx="4166">
                  <c:v>2195</c:v>
                </c:pt>
                <c:pt idx="4167">
                  <c:v>33</c:v>
                </c:pt>
                <c:pt idx="4168">
                  <c:v>275</c:v>
                </c:pt>
                <c:pt idx="4169">
                  <c:v>1355</c:v>
                </c:pt>
                <c:pt idx="4170">
                  <c:v>703</c:v>
                </c:pt>
                <c:pt idx="4171">
                  <c:v>887</c:v>
                </c:pt>
                <c:pt idx="4172">
                  <c:v>0</c:v>
                </c:pt>
                <c:pt idx="4173">
                  <c:v>1178</c:v>
                </c:pt>
                <c:pt idx="4174">
                  <c:v>2763</c:v>
                </c:pt>
                <c:pt idx="4175">
                  <c:v>890</c:v>
                </c:pt>
                <c:pt idx="4176">
                  <c:v>548</c:v>
                </c:pt>
                <c:pt idx="4177">
                  <c:v>272</c:v>
                </c:pt>
                <c:pt idx="4178">
                  <c:v>178</c:v>
                </c:pt>
                <c:pt idx="4179">
                  <c:v>16873</c:v>
                </c:pt>
                <c:pt idx="4180">
                  <c:v>59</c:v>
                </c:pt>
                <c:pt idx="4181">
                  <c:v>1343</c:v>
                </c:pt>
                <c:pt idx="4182">
                  <c:v>225</c:v>
                </c:pt>
                <c:pt idx="4183">
                  <c:v>0</c:v>
                </c:pt>
                <c:pt idx="4184">
                  <c:v>2538</c:v>
                </c:pt>
                <c:pt idx="4185">
                  <c:v>43</c:v>
                </c:pt>
                <c:pt idx="4186">
                  <c:v>57</c:v>
                </c:pt>
                <c:pt idx="4187">
                  <c:v>-117</c:v>
                </c:pt>
                <c:pt idx="4188">
                  <c:v>666</c:v>
                </c:pt>
                <c:pt idx="4189">
                  <c:v>0</c:v>
                </c:pt>
                <c:pt idx="4190">
                  <c:v>25</c:v>
                </c:pt>
                <c:pt idx="4191">
                  <c:v>1034</c:v>
                </c:pt>
                <c:pt idx="4192">
                  <c:v>324</c:v>
                </c:pt>
                <c:pt idx="4193">
                  <c:v>0</c:v>
                </c:pt>
                <c:pt idx="4194">
                  <c:v>138</c:v>
                </c:pt>
                <c:pt idx="4195">
                  <c:v>338</c:v>
                </c:pt>
                <c:pt idx="4196">
                  <c:v>4063</c:v>
                </c:pt>
                <c:pt idx="4197">
                  <c:v>11084</c:v>
                </c:pt>
                <c:pt idx="4198">
                  <c:v>1808</c:v>
                </c:pt>
                <c:pt idx="4199">
                  <c:v>1281</c:v>
                </c:pt>
                <c:pt idx="4200">
                  <c:v>64</c:v>
                </c:pt>
                <c:pt idx="4201">
                  <c:v>2</c:v>
                </c:pt>
                <c:pt idx="4202">
                  <c:v>60</c:v>
                </c:pt>
                <c:pt idx="4203">
                  <c:v>133</c:v>
                </c:pt>
                <c:pt idx="4204">
                  <c:v>444</c:v>
                </c:pt>
                <c:pt idx="4205">
                  <c:v>3706</c:v>
                </c:pt>
                <c:pt idx="4206">
                  <c:v>174</c:v>
                </c:pt>
                <c:pt idx="4207">
                  <c:v>251</c:v>
                </c:pt>
                <c:pt idx="4208">
                  <c:v>4153</c:v>
                </c:pt>
                <c:pt idx="4209">
                  <c:v>985</c:v>
                </c:pt>
                <c:pt idx="4210">
                  <c:v>168</c:v>
                </c:pt>
                <c:pt idx="4211">
                  <c:v>7708</c:v>
                </c:pt>
                <c:pt idx="4212">
                  <c:v>-12</c:v>
                </c:pt>
                <c:pt idx="4213">
                  <c:v>6483</c:v>
                </c:pt>
                <c:pt idx="4214">
                  <c:v>0</c:v>
                </c:pt>
                <c:pt idx="4215">
                  <c:v>60</c:v>
                </c:pt>
                <c:pt idx="4216">
                  <c:v>3339</c:v>
                </c:pt>
                <c:pt idx="4217">
                  <c:v>1161</c:v>
                </c:pt>
                <c:pt idx="4218">
                  <c:v>599</c:v>
                </c:pt>
                <c:pt idx="4219">
                  <c:v>28</c:v>
                </c:pt>
                <c:pt idx="4220">
                  <c:v>1430</c:v>
                </c:pt>
                <c:pt idx="4221">
                  <c:v>35</c:v>
                </c:pt>
                <c:pt idx="4222">
                  <c:v>6000</c:v>
                </c:pt>
                <c:pt idx="4223">
                  <c:v>0</c:v>
                </c:pt>
                <c:pt idx="4224">
                  <c:v>340</c:v>
                </c:pt>
                <c:pt idx="4225">
                  <c:v>307</c:v>
                </c:pt>
                <c:pt idx="4226">
                  <c:v>360</c:v>
                </c:pt>
                <c:pt idx="4227">
                  <c:v>3</c:v>
                </c:pt>
                <c:pt idx="4228">
                  <c:v>445</c:v>
                </c:pt>
                <c:pt idx="4229">
                  <c:v>874</c:v>
                </c:pt>
                <c:pt idx="4230">
                  <c:v>705</c:v>
                </c:pt>
                <c:pt idx="4231">
                  <c:v>1033</c:v>
                </c:pt>
                <c:pt idx="4232">
                  <c:v>1354</c:v>
                </c:pt>
                <c:pt idx="4233">
                  <c:v>123</c:v>
                </c:pt>
                <c:pt idx="4234">
                  <c:v>8894</c:v>
                </c:pt>
                <c:pt idx="4235">
                  <c:v>429</c:v>
                </c:pt>
                <c:pt idx="4236">
                  <c:v>0</c:v>
                </c:pt>
                <c:pt idx="4237">
                  <c:v>14752</c:v>
                </c:pt>
                <c:pt idx="4238">
                  <c:v>67</c:v>
                </c:pt>
                <c:pt idx="4239">
                  <c:v>39</c:v>
                </c:pt>
                <c:pt idx="4240">
                  <c:v>102</c:v>
                </c:pt>
                <c:pt idx="4241">
                  <c:v>15311</c:v>
                </c:pt>
                <c:pt idx="4242">
                  <c:v>-635</c:v>
                </c:pt>
                <c:pt idx="4243">
                  <c:v>115</c:v>
                </c:pt>
                <c:pt idx="4244">
                  <c:v>10786</c:v>
                </c:pt>
                <c:pt idx="4245">
                  <c:v>2</c:v>
                </c:pt>
                <c:pt idx="4246">
                  <c:v>1045</c:v>
                </c:pt>
                <c:pt idx="4247">
                  <c:v>810</c:v>
                </c:pt>
                <c:pt idx="4248">
                  <c:v>-162</c:v>
                </c:pt>
                <c:pt idx="4249">
                  <c:v>55</c:v>
                </c:pt>
                <c:pt idx="4250">
                  <c:v>586</c:v>
                </c:pt>
                <c:pt idx="4251">
                  <c:v>455</c:v>
                </c:pt>
                <c:pt idx="4252">
                  <c:v>1010</c:v>
                </c:pt>
                <c:pt idx="4253">
                  <c:v>509</c:v>
                </c:pt>
                <c:pt idx="4254">
                  <c:v>2929</c:v>
                </c:pt>
                <c:pt idx="4255">
                  <c:v>3071</c:v>
                </c:pt>
                <c:pt idx="4256">
                  <c:v>6248</c:v>
                </c:pt>
                <c:pt idx="4257">
                  <c:v>153</c:v>
                </c:pt>
                <c:pt idx="4258">
                  <c:v>1146</c:v>
                </c:pt>
                <c:pt idx="4259">
                  <c:v>3463</c:v>
                </c:pt>
                <c:pt idx="4260">
                  <c:v>1158</c:v>
                </c:pt>
                <c:pt idx="4261">
                  <c:v>26</c:v>
                </c:pt>
                <c:pt idx="4262">
                  <c:v>566</c:v>
                </c:pt>
                <c:pt idx="4263">
                  <c:v>204</c:v>
                </c:pt>
                <c:pt idx="4264">
                  <c:v>480</c:v>
                </c:pt>
                <c:pt idx="4265">
                  <c:v>412</c:v>
                </c:pt>
                <c:pt idx="4266">
                  <c:v>1034</c:v>
                </c:pt>
                <c:pt idx="4267">
                  <c:v>3250</c:v>
                </c:pt>
                <c:pt idx="4268">
                  <c:v>1633</c:v>
                </c:pt>
                <c:pt idx="4269">
                  <c:v>0</c:v>
                </c:pt>
                <c:pt idx="4270">
                  <c:v>3334</c:v>
                </c:pt>
                <c:pt idx="4271">
                  <c:v>4020</c:v>
                </c:pt>
                <c:pt idx="4272">
                  <c:v>66</c:v>
                </c:pt>
                <c:pt idx="4273">
                  <c:v>-41</c:v>
                </c:pt>
                <c:pt idx="4274">
                  <c:v>322</c:v>
                </c:pt>
                <c:pt idx="4275">
                  <c:v>2643</c:v>
                </c:pt>
                <c:pt idx="4276">
                  <c:v>344</c:v>
                </c:pt>
                <c:pt idx="4277">
                  <c:v>49</c:v>
                </c:pt>
                <c:pt idx="4278">
                  <c:v>1</c:v>
                </c:pt>
                <c:pt idx="4279">
                  <c:v>3098</c:v>
                </c:pt>
                <c:pt idx="4280">
                  <c:v>352</c:v>
                </c:pt>
                <c:pt idx="4281">
                  <c:v>65</c:v>
                </c:pt>
                <c:pt idx="4282">
                  <c:v>1949</c:v>
                </c:pt>
                <c:pt idx="4283">
                  <c:v>739</c:v>
                </c:pt>
                <c:pt idx="4284">
                  <c:v>1167</c:v>
                </c:pt>
                <c:pt idx="4285">
                  <c:v>231</c:v>
                </c:pt>
                <c:pt idx="4286">
                  <c:v>1136</c:v>
                </c:pt>
                <c:pt idx="4287">
                  <c:v>3222</c:v>
                </c:pt>
                <c:pt idx="4288">
                  <c:v>233</c:v>
                </c:pt>
                <c:pt idx="4289">
                  <c:v>817</c:v>
                </c:pt>
                <c:pt idx="4290">
                  <c:v>1128</c:v>
                </c:pt>
                <c:pt idx="4291">
                  <c:v>1831</c:v>
                </c:pt>
                <c:pt idx="4292">
                  <c:v>450</c:v>
                </c:pt>
                <c:pt idx="4293">
                  <c:v>1052</c:v>
                </c:pt>
                <c:pt idx="4294">
                  <c:v>1022</c:v>
                </c:pt>
                <c:pt idx="4295">
                  <c:v>343</c:v>
                </c:pt>
                <c:pt idx="4296">
                  <c:v>174</c:v>
                </c:pt>
                <c:pt idx="4297">
                  <c:v>-32</c:v>
                </c:pt>
                <c:pt idx="4298">
                  <c:v>1781</c:v>
                </c:pt>
                <c:pt idx="4299">
                  <c:v>350</c:v>
                </c:pt>
                <c:pt idx="4300">
                  <c:v>2</c:v>
                </c:pt>
                <c:pt idx="4301">
                  <c:v>111</c:v>
                </c:pt>
                <c:pt idx="4302">
                  <c:v>168</c:v>
                </c:pt>
                <c:pt idx="4303">
                  <c:v>102</c:v>
                </c:pt>
                <c:pt idx="4304">
                  <c:v>0</c:v>
                </c:pt>
                <c:pt idx="4305">
                  <c:v>591</c:v>
                </c:pt>
                <c:pt idx="4306">
                  <c:v>159</c:v>
                </c:pt>
                <c:pt idx="4307">
                  <c:v>1134</c:v>
                </c:pt>
                <c:pt idx="4308">
                  <c:v>352</c:v>
                </c:pt>
                <c:pt idx="4309">
                  <c:v>865</c:v>
                </c:pt>
                <c:pt idx="4310">
                  <c:v>179</c:v>
                </c:pt>
                <c:pt idx="4311">
                  <c:v>5</c:v>
                </c:pt>
                <c:pt idx="4312">
                  <c:v>-230</c:v>
                </c:pt>
                <c:pt idx="4313">
                  <c:v>0</c:v>
                </c:pt>
                <c:pt idx="4314">
                  <c:v>3924</c:v>
                </c:pt>
                <c:pt idx="4315">
                  <c:v>764</c:v>
                </c:pt>
                <c:pt idx="4316">
                  <c:v>388</c:v>
                </c:pt>
                <c:pt idx="4317">
                  <c:v>511</c:v>
                </c:pt>
                <c:pt idx="4318">
                  <c:v>4348</c:v>
                </c:pt>
                <c:pt idx="4319">
                  <c:v>3016</c:v>
                </c:pt>
                <c:pt idx="4320">
                  <c:v>279</c:v>
                </c:pt>
                <c:pt idx="4321">
                  <c:v>1405</c:v>
                </c:pt>
                <c:pt idx="4322">
                  <c:v>908</c:v>
                </c:pt>
                <c:pt idx="4323">
                  <c:v>162</c:v>
                </c:pt>
                <c:pt idx="4324">
                  <c:v>792</c:v>
                </c:pt>
                <c:pt idx="4325">
                  <c:v>111</c:v>
                </c:pt>
                <c:pt idx="4326">
                  <c:v>147</c:v>
                </c:pt>
                <c:pt idx="4327">
                  <c:v>1012</c:v>
                </c:pt>
                <c:pt idx="4328">
                  <c:v>2881</c:v>
                </c:pt>
                <c:pt idx="4329">
                  <c:v>254</c:v>
                </c:pt>
                <c:pt idx="4330">
                  <c:v>629</c:v>
                </c:pt>
                <c:pt idx="4331">
                  <c:v>-202</c:v>
                </c:pt>
                <c:pt idx="4332">
                  <c:v>271</c:v>
                </c:pt>
                <c:pt idx="4333">
                  <c:v>451</c:v>
                </c:pt>
                <c:pt idx="4334">
                  <c:v>703</c:v>
                </c:pt>
                <c:pt idx="4335">
                  <c:v>-216</c:v>
                </c:pt>
                <c:pt idx="4336">
                  <c:v>88</c:v>
                </c:pt>
                <c:pt idx="4337">
                  <c:v>16</c:v>
                </c:pt>
                <c:pt idx="4338">
                  <c:v>466</c:v>
                </c:pt>
                <c:pt idx="4339">
                  <c:v>-75</c:v>
                </c:pt>
                <c:pt idx="4340">
                  <c:v>456</c:v>
                </c:pt>
                <c:pt idx="4341">
                  <c:v>77</c:v>
                </c:pt>
                <c:pt idx="4342">
                  <c:v>-244</c:v>
                </c:pt>
                <c:pt idx="4343">
                  <c:v>1209</c:v>
                </c:pt>
                <c:pt idx="4344">
                  <c:v>5</c:v>
                </c:pt>
                <c:pt idx="4345">
                  <c:v>58</c:v>
                </c:pt>
                <c:pt idx="4346">
                  <c:v>421</c:v>
                </c:pt>
                <c:pt idx="4347">
                  <c:v>13669</c:v>
                </c:pt>
                <c:pt idx="4348">
                  <c:v>1429</c:v>
                </c:pt>
                <c:pt idx="4349">
                  <c:v>794</c:v>
                </c:pt>
                <c:pt idx="4350">
                  <c:v>1957</c:v>
                </c:pt>
                <c:pt idx="4351">
                  <c:v>454</c:v>
                </c:pt>
                <c:pt idx="4352">
                  <c:v>882</c:v>
                </c:pt>
                <c:pt idx="4353">
                  <c:v>168</c:v>
                </c:pt>
                <c:pt idx="4354">
                  <c:v>177</c:v>
                </c:pt>
                <c:pt idx="4355">
                  <c:v>714</c:v>
                </c:pt>
                <c:pt idx="4356">
                  <c:v>0</c:v>
                </c:pt>
                <c:pt idx="4357">
                  <c:v>1996</c:v>
                </c:pt>
                <c:pt idx="4358">
                  <c:v>163</c:v>
                </c:pt>
                <c:pt idx="4359">
                  <c:v>3190</c:v>
                </c:pt>
                <c:pt idx="4360">
                  <c:v>1772</c:v>
                </c:pt>
                <c:pt idx="4361">
                  <c:v>-151</c:v>
                </c:pt>
                <c:pt idx="4362">
                  <c:v>16</c:v>
                </c:pt>
                <c:pt idx="4363">
                  <c:v>7066</c:v>
                </c:pt>
                <c:pt idx="4364">
                  <c:v>454</c:v>
                </c:pt>
                <c:pt idx="4365">
                  <c:v>4798</c:v>
                </c:pt>
                <c:pt idx="4366">
                  <c:v>-298</c:v>
                </c:pt>
                <c:pt idx="4367">
                  <c:v>439</c:v>
                </c:pt>
                <c:pt idx="4368">
                  <c:v>1927</c:v>
                </c:pt>
                <c:pt idx="4369">
                  <c:v>65</c:v>
                </c:pt>
                <c:pt idx="4370">
                  <c:v>-932</c:v>
                </c:pt>
                <c:pt idx="4371">
                  <c:v>4366</c:v>
                </c:pt>
                <c:pt idx="4372">
                  <c:v>0</c:v>
                </c:pt>
                <c:pt idx="4373">
                  <c:v>4900</c:v>
                </c:pt>
                <c:pt idx="4374">
                  <c:v>1315</c:v>
                </c:pt>
                <c:pt idx="4375">
                  <c:v>976</c:v>
                </c:pt>
                <c:pt idx="4376">
                  <c:v>148</c:v>
                </c:pt>
                <c:pt idx="4377">
                  <c:v>5</c:v>
                </c:pt>
                <c:pt idx="4378">
                  <c:v>-148</c:v>
                </c:pt>
                <c:pt idx="4379">
                  <c:v>113</c:v>
                </c:pt>
                <c:pt idx="4380">
                  <c:v>-105</c:v>
                </c:pt>
                <c:pt idx="4381">
                  <c:v>624</c:v>
                </c:pt>
                <c:pt idx="4382">
                  <c:v>-1680</c:v>
                </c:pt>
                <c:pt idx="4383">
                  <c:v>1466</c:v>
                </c:pt>
                <c:pt idx="4384">
                  <c:v>4</c:v>
                </c:pt>
                <c:pt idx="4385">
                  <c:v>309</c:v>
                </c:pt>
                <c:pt idx="4386">
                  <c:v>866</c:v>
                </c:pt>
                <c:pt idx="4387">
                  <c:v>1020</c:v>
                </c:pt>
                <c:pt idx="4388">
                  <c:v>489</c:v>
                </c:pt>
                <c:pt idx="4389">
                  <c:v>8167</c:v>
                </c:pt>
                <c:pt idx="4390">
                  <c:v>-255</c:v>
                </c:pt>
                <c:pt idx="4391">
                  <c:v>3671</c:v>
                </c:pt>
                <c:pt idx="4392">
                  <c:v>636</c:v>
                </c:pt>
                <c:pt idx="4393">
                  <c:v>141</c:v>
                </c:pt>
                <c:pt idx="4394">
                  <c:v>879</c:v>
                </c:pt>
                <c:pt idx="4395">
                  <c:v>839</c:v>
                </c:pt>
                <c:pt idx="4396">
                  <c:v>26965</c:v>
                </c:pt>
                <c:pt idx="4397">
                  <c:v>716</c:v>
                </c:pt>
                <c:pt idx="4398">
                  <c:v>2485</c:v>
                </c:pt>
                <c:pt idx="4399">
                  <c:v>15030</c:v>
                </c:pt>
                <c:pt idx="4400">
                  <c:v>11303</c:v>
                </c:pt>
                <c:pt idx="4401">
                  <c:v>595</c:v>
                </c:pt>
                <c:pt idx="4402">
                  <c:v>19358</c:v>
                </c:pt>
                <c:pt idx="4403">
                  <c:v>203</c:v>
                </c:pt>
                <c:pt idx="4404">
                  <c:v>293</c:v>
                </c:pt>
                <c:pt idx="4405">
                  <c:v>183</c:v>
                </c:pt>
                <c:pt idx="4406">
                  <c:v>255</c:v>
                </c:pt>
                <c:pt idx="4407">
                  <c:v>94</c:v>
                </c:pt>
                <c:pt idx="4408">
                  <c:v>606</c:v>
                </c:pt>
                <c:pt idx="4409">
                  <c:v>0</c:v>
                </c:pt>
                <c:pt idx="4410">
                  <c:v>65</c:v>
                </c:pt>
                <c:pt idx="4411">
                  <c:v>338</c:v>
                </c:pt>
                <c:pt idx="4412">
                  <c:v>757</c:v>
                </c:pt>
                <c:pt idx="4413">
                  <c:v>424</c:v>
                </c:pt>
                <c:pt idx="4414">
                  <c:v>9269</c:v>
                </c:pt>
                <c:pt idx="4415">
                  <c:v>1206</c:v>
                </c:pt>
                <c:pt idx="4416">
                  <c:v>0</c:v>
                </c:pt>
                <c:pt idx="4417">
                  <c:v>1407</c:v>
                </c:pt>
                <c:pt idx="4418">
                  <c:v>25</c:v>
                </c:pt>
                <c:pt idx="4419">
                  <c:v>1354</c:v>
                </c:pt>
                <c:pt idx="4420">
                  <c:v>793</c:v>
                </c:pt>
                <c:pt idx="4421">
                  <c:v>221</c:v>
                </c:pt>
                <c:pt idx="4422">
                  <c:v>1831</c:v>
                </c:pt>
                <c:pt idx="4423">
                  <c:v>10287</c:v>
                </c:pt>
                <c:pt idx="4424">
                  <c:v>5235</c:v>
                </c:pt>
                <c:pt idx="4425">
                  <c:v>409</c:v>
                </c:pt>
                <c:pt idx="4426">
                  <c:v>-459</c:v>
                </c:pt>
                <c:pt idx="4427">
                  <c:v>198</c:v>
                </c:pt>
                <c:pt idx="4428">
                  <c:v>99</c:v>
                </c:pt>
                <c:pt idx="4429">
                  <c:v>60</c:v>
                </c:pt>
                <c:pt idx="4430">
                  <c:v>3485</c:v>
                </c:pt>
                <c:pt idx="4431">
                  <c:v>111</c:v>
                </c:pt>
                <c:pt idx="4432">
                  <c:v>-139</c:v>
                </c:pt>
                <c:pt idx="4433">
                  <c:v>952</c:v>
                </c:pt>
                <c:pt idx="4434">
                  <c:v>1427</c:v>
                </c:pt>
                <c:pt idx="4435">
                  <c:v>1017</c:v>
                </c:pt>
                <c:pt idx="4436">
                  <c:v>9</c:v>
                </c:pt>
                <c:pt idx="4437">
                  <c:v>4040</c:v>
                </c:pt>
                <c:pt idx="4438">
                  <c:v>13</c:v>
                </c:pt>
                <c:pt idx="4439">
                  <c:v>1259</c:v>
                </c:pt>
                <c:pt idx="4440">
                  <c:v>18</c:v>
                </c:pt>
                <c:pt idx="4441">
                  <c:v>455</c:v>
                </c:pt>
                <c:pt idx="4442">
                  <c:v>-76</c:v>
                </c:pt>
                <c:pt idx="4443">
                  <c:v>221</c:v>
                </c:pt>
                <c:pt idx="4444">
                  <c:v>136</c:v>
                </c:pt>
                <c:pt idx="4445">
                  <c:v>16353</c:v>
                </c:pt>
                <c:pt idx="4446">
                  <c:v>-63</c:v>
                </c:pt>
                <c:pt idx="4447">
                  <c:v>7353</c:v>
                </c:pt>
                <c:pt idx="4448">
                  <c:v>511</c:v>
                </c:pt>
                <c:pt idx="4449">
                  <c:v>1097</c:v>
                </c:pt>
                <c:pt idx="4450">
                  <c:v>6102</c:v>
                </c:pt>
                <c:pt idx="4451">
                  <c:v>-195</c:v>
                </c:pt>
                <c:pt idx="4452">
                  <c:v>340</c:v>
                </c:pt>
                <c:pt idx="4453">
                  <c:v>-119</c:v>
                </c:pt>
                <c:pt idx="4454">
                  <c:v>2993</c:v>
                </c:pt>
                <c:pt idx="4455">
                  <c:v>3575</c:v>
                </c:pt>
                <c:pt idx="4456">
                  <c:v>361</c:v>
                </c:pt>
                <c:pt idx="4457">
                  <c:v>1072</c:v>
                </c:pt>
                <c:pt idx="4458">
                  <c:v>2904</c:v>
                </c:pt>
                <c:pt idx="4459">
                  <c:v>1790</c:v>
                </c:pt>
                <c:pt idx="4460">
                  <c:v>86</c:v>
                </c:pt>
                <c:pt idx="4461">
                  <c:v>1633</c:v>
                </c:pt>
                <c:pt idx="4462">
                  <c:v>3616</c:v>
                </c:pt>
                <c:pt idx="4463">
                  <c:v>8312</c:v>
                </c:pt>
                <c:pt idx="4464">
                  <c:v>172</c:v>
                </c:pt>
                <c:pt idx="4465">
                  <c:v>0</c:v>
                </c:pt>
                <c:pt idx="4466">
                  <c:v>109</c:v>
                </c:pt>
                <c:pt idx="4467">
                  <c:v>1451</c:v>
                </c:pt>
                <c:pt idx="4468">
                  <c:v>1066</c:v>
                </c:pt>
                <c:pt idx="4469">
                  <c:v>3163</c:v>
                </c:pt>
                <c:pt idx="4470">
                  <c:v>888</c:v>
                </c:pt>
                <c:pt idx="4471">
                  <c:v>428</c:v>
                </c:pt>
                <c:pt idx="4472">
                  <c:v>14093</c:v>
                </c:pt>
                <c:pt idx="4473">
                  <c:v>106</c:v>
                </c:pt>
                <c:pt idx="4474">
                  <c:v>0</c:v>
                </c:pt>
                <c:pt idx="4475">
                  <c:v>979</c:v>
                </c:pt>
                <c:pt idx="4476">
                  <c:v>2662</c:v>
                </c:pt>
                <c:pt idx="4477">
                  <c:v>84</c:v>
                </c:pt>
                <c:pt idx="4478">
                  <c:v>5920</c:v>
                </c:pt>
                <c:pt idx="4479">
                  <c:v>816</c:v>
                </c:pt>
                <c:pt idx="4480">
                  <c:v>3276</c:v>
                </c:pt>
                <c:pt idx="4481">
                  <c:v>2</c:v>
                </c:pt>
                <c:pt idx="4482">
                  <c:v>-51</c:v>
                </c:pt>
                <c:pt idx="4483">
                  <c:v>1567</c:v>
                </c:pt>
                <c:pt idx="4484">
                  <c:v>3315</c:v>
                </c:pt>
                <c:pt idx="4485">
                  <c:v>552</c:v>
                </c:pt>
                <c:pt idx="4486">
                  <c:v>2347</c:v>
                </c:pt>
                <c:pt idx="4487">
                  <c:v>3723</c:v>
                </c:pt>
                <c:pt idx="4488">
                  <c:v>255</c:v>
                </c:pt>
                <c:pt idx="4489">
                  <c:v>3143</c:v>
                </c:pt>
                <c:pt idx="4490">
                  <c:v>0</c:v>
                </c:pt>
                <c:pt idx="4491">
                  <c:v>1909</c:v>
                </c:pt>
                <c:pt idx="4492">
                  <c:v>5426</c:v>
                </c:pt>
                <c:pt idx="4493">
                  <c:v>3873</c:v>
                </c:pt>
                <c:pt idx="4494">
                  <c:v>262</c:v>
                </c:pt>
                <c:pt idx="4495">
                  <c:v>3217</c:v>
                </c:pt>
                <c:pt idx="4496">
                  <c:v>2067</c:v>
                </c:pt>
                <c:pt idx="4497">
                  <c:v>215</c:v>
                </c:pt>
                <c:pt idx="4498">
                  <c:v>1594</c:v>
                </c:pt>
                <c:pt idx="4499">
                  <c:v>134</c:v>
                </c:pt>
                <c:pt idx="4500">
                  <c:v>262</c:v>
                </c:pt>
                <c:pt idx="4501">
                  <c:v>3021</c:v>
                </c:pt>
                <c:pt idx="4502">
                  <c:v>388</c:v>
                </c:pt>
                <c:pt idx="4503">
                  <c:v>3412</c:v>
                </c:pt>
                <c:pt idx="4504">
                  <c:v>1291</c:v>
                </c:pt>
                <c:pt idx="4505">
                  <c:v>79</c:v>
                </c:pt>
                <c:pt idx="4506">
                  <c:v>2013</c:v>
                </c:pt>
                <c:pt idx="4507">
                  <c:v>543</c:v>
                </c:pt>
                <c:pt idx="4508">
                  <c:v>1016</c:v>
                </c:pt>
                <c:pt idx="4509">
                  <c:v>604</c:v>
                </c:pt>
                <c:pt idx="4510">
                  <c:v>525</c:v>
                </c:pt>
                <c:pt idx="4511">
                  <c:v>2843</c:v>
                </c:pt>
                <c:pt idx="4512">
                  <c:v>353</c:v>
                </c:pt>
                <c:pt idx="4513">
                  <c:v>964</c:v>
                </c:pt>
                <c:pt idx="4514">
                  <c:v>3913</c:v>
                </c:pt>
                <c:pt idx="4515">
                  <c:v>879</c:v>
                </c:pt>
                <c:pt idx="4516">
                  <c:v>314</c:v>
                </c:pt>
                <c:pt idx="4517">
                  <c:v>0</c:v>
                </c:pt>
                <c:pt idx="4518">
                  <c:v>1370</c:v>
                </c:pt>
                <c:pt idx="4519">
                  <c:v>37</c:v>
                </c:pt>
                <c:pt idx="4520">
                  <c:v>-342</c:v>
                </c:pt>
              </c:numCache>
            </c:numRef>
          </c:yVal>
          <c:smooth val="0"/>
          <c:extLst>
            <c:ext xmlns:c16="http://schemas.microsoft.com/office/drawing/2014/chart" uri="{C3380CC4-5D6E-409C-BE32-E72D297353CC}">
              <c16:uniqueId val="{00000001-7106-4052-8588-00178EC074E6}"/>
            </c:ext>
          </c:extLst>
        </c:ser>
        <c:dLbls>
          <c:showLegendKey val="0"/>
          <c:showVal val="0"/>
          <c:showCatName val="0"/>
          <c:showSerName val="0"/>
          <c:showPercent val="0"/>
          <c:showBubbleSize val="0"/>
        </c:dLbls>
        <c:axId val="233233903"/>
        <c:axId val="233242223"/>
      </c:scatterChart>
      <c:valAx>
        <c:axId val="2332339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233242223"/>
        <c:crosses val="autoZero"/>
        <c:crossBetween val="midCat"/>
      </c:valAx>
      <c:valAx>
        <c:axId val="233242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2332339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000" b="1"/>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 Portuguese Bank Cleaned Data.xlsx]Age Group vs Housing!PivotTable15</c:name>
    <c:fmtId val="1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2E2D3D"/>
          </a:solidFill>
          <a:ln>
            <a:noFill/>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2E2D3D"/>
          </a:solidFill>
          <a:ln>
            <a:noFill/>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2E2D3D"/>
          </a:solidFill>
          <a:ln>
            <a:noFill/>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'Age Group vs Housing'!$B$3</c:f>
              <c:strCache>
                <c:ptCount val="1"/>
                <c:pt idx="0">
                  <c:v>Total</c:v>
                </c:pt>
              </c:strCache>
            </c:strRef>
          </c:tx>
          <c:spPr>
            <a:solidFill>
              <a:srgbClr val="2E2D3D"/>
            </a:solidFill>
            <a:ln>
              <a:noFill/>
            </a:ln>
            <a:effectLst/>
          </c:spPr>
          <c:invertIfNegative val="0"/>
          <c:dLbls>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'Age Group vs Housing'!$A$4:$A$24</c:f>
              <c:multiLvlStrCache>
                <c:ptCount val="13"/>
                <c:lvl>
                  <c:pt idx="0">
                    <c:v>No</c:v>
                  </c:pt>
                  <c:pt idx="1">
                    <c:v>Yes</c:v>
                  </c:pt>
                  <c:pt idx="2">
                    <c:v>No</c:v>
                  </c:pt>
                  <c:pt idx="3">
                    <c:v>Yes</c:v>
                  </c:pt>
                  <c:pt idx="4">
                    <c:v>No</c:v>
                  </c:pt>
                  <c:pt idx="5">
                    <c:v>Yes</c:v>
                  </c:pt>
                  <c:pt idx="6">
                    <c:v>No</c:v>
                  </c:pt>
                  <c:pt idx="7">
                    <c:v>Yes</c:v>
                  </c:pt>
                  <c:pt idx="8">
                    <c:v>No</c:v>
                  </c:pt>
                  <c:pt idx="9">
                    <c:v>Yes</c:v>
                  </c:pt>
                  <c:pt idx="10">
                    <c:v>No</c:v>
                  </c:pt>
                  <c:pt idx="11">
                    <c:v>Yes</c:v>
                  </c:pt>
                  <c:pt idx="12">
                    <c:v>No</c:v>
                  </c:pt>
                </c:lvl>
                <c:lvl>
                  <c:pt idx="0">
                    <c:v>19-28</c:v>
                  </c:pt>
                  <c:pt idx="2">
                    <c:v>29-38</c:v>
                  </c:pt>
                  <c:pt idx="4">
                    <c:v>39-48</c:v>
                  </c:pt>
                  <c:pt idx="6">
                    <c:v>49-58</c:v>
                  </c:pt>
                  <c:pt idx="8">
                    <c:v>59-68</c:v>
                  </c:pt>
                  <c:pt idx="10">
                    <c:v>69-78</c:v>
                  </c:pt>
                  <c:pt idx="12">
                    <c:v>79-87</c:v>
                  </c:pt>
                </c:lvl>
              </c:multiLvlStrCache>
            </c:multiLvlStrRef>
          </c:cat>
          <c:val>
            <c:numRef>
              <c:f>'Age Group vs Housing'!$B$4:$B$24</c:f>
              <c:numCache>
                <c:formatCode>#,##0</c:formatCode>
                <c:ptCount val="13"/>
                <c:pt idx="0">
                  <c:v>163</c:v>
                </c:pt>
                <c:pt idx="1">
                  <c:v>222</c:v>
                </c:pt>
                <c:pt idx="2">
                  <c:v>645</c:v>
                </c:pt>
                <c:pt idx="3">
                  <c:v>1130</c:v>
                </c:pt>
                <c:pt idx="4">
                  <c:v>472</c:v>
                </c:pt>
                <c:pt idx="5">
                  <c:v>749</c:v>
                </c:pt>
                <c:pt idx="6">
                  <c:v>484</c:v>
                </c:pt>
                <c:pt idx="7">
                  <c:v>411</c:v>
                </c:pt>
                <c:pt idx="8">
                  <c:v>133</c:v>
                </c:pt>
                <c:pt idx="9">
                  <c:v>45</c:v>
                </c:pt>
                <c:pt idx="10">
                  <c:v>47</c:v>
                </c:pt>
                <c:pt idx="11">
                  <c:v>2</c:v>
                </c:pt>
                <c:pt idx="12">
                  <c:v>18</c:v>
                </c:pt>
              </c:numCache>
            </c:numRef>
          </c:val>
          <c:extLst>
            <c:ext xmlns:c16="http://schemas.microsoft.com/office/drawing/2014/chart" uri="{C3380CC4-5D6E-409C-BE32-E72D297353CC}">
              <c16:uniqueId val="{00000000-A1AC-4235-A347-95A47DF1224B}"/>
            </c:ext>
          </c:extLst>
        </c:ser>
        <c:dLbls>
          <c:dLblPos val="outEnd"/>
          <c:showLegendKey val="0"/>
          <c:showVal val="1"/>
          <c:showCatName val="0"/>
          <c:showSerName val="0"/>
          <c:showPercent val="0"/>
          <c:showBubbleSize val="0"/>
        </c:dLbls>
        <c:gapWidth val="219"/>
        <c:overlap val="-27"/>
        <c:axId val="1586727616"/>
        <c:axId val="1586716800"/>
      </c:barChart>
      <c:catAx>
        <c:axId val="1586727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1586716800"/>
        <c:crosses val="autoZero"/>
        <c:auto val="1"/>
        <c:lblAlgn val="ctr"/>
        <c:lblOffset val="100"/>
        <c:noMultiLvlLbl val="0"/>
      </c:catAx>
      <c:valAx>
        <c:axId val="1586716800"/>
        <c:scaling>
          <c:orientation val="minMax"/>
        </c:scaling>
        <c:delete val="1"/>
        <c:axPos val="l"/>
        <c:numFmt formatCode="#,##0" sourceLinked="1"/>
        <c:majorTickMark val="none"/>
        <c:minorTickMark val="none"/>
        <c:tickLblPos val="nextTo"/>
        <c:crossAx val="1586727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b="1">
          <a:solidFill>
            <a:schemeClr val="tx1"/>
          </a:solidFill>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 Portuguese Bank Cleaned Data.xlsx]Job Cat. &amp; Outcome Campaign!PivotTable12</c:name>
    <c:fmtId val="1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'Job Cat. &amp; Outcome Campaign'!$B$4:$B$5</c:f>
              <c:strCache>
                <c:ptCount val="1"/>
                <c:pt idx="0">
                  <c:v>Failure</c:v>
                </c:pt>
              </c:strCache>
            </c:strRef>
          </c:tx>
          <c:spPr>
            <a:solidFill>
              <a:schemeClr val="accent1"/>
            </a:solidFill>
            <a:ln>
              <a:noFill/>
            </a:ln>
            <a:effectLst/>
          </c:spPr>
          <c:invertIfNegative val="0"/>
          <c:cat>
            <c:strRef>
              <c:f>'Job Cat. &amp; Outcome Campaign'!$A$6:$A$17</c:f>
              <c:strCache>
                <c:ptCount val="12"/>
                <c:pt idx="0">
                  <c:v>Admin.</c:v>
                </c:pt>
                <c:pt idx="1">
                  <c:v>Blue-Collar</c:v>
                </c:pt>
                <c:pt idx="2">
                  <c:v>Entrepreneur</c:v>
                </c:pt>
                <c:pt idx="3">
                  <c:v>Housemaid</c:v>
                </c:pt>
                <c:pt idx="4">
                  <c:v>Management</c:v>
                </c:pt>
                <c:pt idx="5">
                  <c:v>Retired</c:v>
                </c:pt>
                <c:pt idx="6">
                  <c:v>Self-Employed</c:v>
                </c:pt>
                <c:pt idx="7">
                  <c:v>Services</c:v>
                </c:pt>
                <c:pt idx="8">
                  <c:v>Student</c:v>
                </c:pt>
                <c:pt idx="9">
                  <c:v>Technician</c:v>
                </c:pt>
                <c:pt idx="10">
                  <c:v>Unemployed</c:v>
                </c:pt>
                <c:pt idx="11">
                  <c:v>Unknown</c:v>
                </c:pt>
              </c:strCache>
            </c:strRef>
          </c:cat>
          <c:val>
            <c:numRef>
              <c:f>'Job Cat. &amp; Outcome Campaign'!$B$6:$B$17</c:f>
              <c:numCache>
                <c:formatCode>General</c:formatCode>
                <c:ptCount val="12"/>
                <c:pt idx="0">
                  <c:v>92</c:v>
                </c:pt>
                <c:pt idx="1">
                  <c:v>207</c:v>
                </c:pt>
                <c:pt idx="2">
                  <c:v>32</c:v>
                </c:pt>
                <c:pt idx="3">
                  <c:v>17</c:v>
                </c:pt>
                <c:pt idx="4">
                  <c:v>223</c:v>
                </c:pt>
                <c:pt idx="5">
                  <c:v>61</c:v>
                </c:pt>
                <c:pt idx="6">
                  <c:v>27</c:v>
                </c:pt>
                <c:pt idx="7">
                  <c:v>87</c:v>
                </c:pt>
                <c:pt idx="8">
                  <c:v>16</c:v>
                </c:pt>
                <c:pt idx="9">
                  <c:v>176</c:v>
                </c:pt>
                <c:pt idx="10">
                  <c:v>18</c:v>
                </c:pt>
                <c:pt idx="11">
                  <c:v>2</c:v>
                </c:pt>
              </c:numCache>
            </c:numRef>
          </c:val>
          <c:extLst>
            <c:ext xmlns:c16="http://schemas.microsoft.com/office/drawing/2014/chart" uri="{C3380CC4-5D6E-409C-BE32-E72D297353CC}">
              <c16:uniqueId val="{00000000-AD14-463E-A6EF-93ED3636B15D}"/>
            </c:ext>
          </c:extLst>
        </c:ser>
        <c:ser>
          <c:idx val="1"/>
          <c:order val="1"/>
          <c:tx>
            <c:strRef>
              <c:f>'Job Cat. &amp; Outcome Campaign'!$C$4:$C$5</c:f>
              <c:strCache>
                <c:ptCount val="1"/>
                <c:pt idx="0">
                  <c:v>Other</c:v>
                </c:pt>
              </c:strCache>
            </c:strRef>
          </c:tx>
          <c:spPr>
            <a:solidFill>
              <a:schemeClr val="accent2"/>
            </a:solidFill>
            <a:ln>
              <a:noFill/>
            </a:ln>
            <a:effectLst/>
          </c:spPr>
          <c:invertIfNegative val="0"/>
          <c:cat>
            <c:strRef>
              <c:f>'Job Cat. &amp; Outcome Campaign'!$A$6:$A$17</c:f>
              <c:strCache>
                <c:ptCount val="12"/>
                <c:pt idx="0">
                  <c:v>Admin.</c:v>
                </c:pt>
                <c:pt idx="1">
                  <c:v>Blue-Collar</c:v>
                </c:pt>
                <c:pt idx="2">
                  <c:v>Entrepreneur</c:v>
                </c:pt>
                <c:pt idx="3">
                  <c:v>Housemaid</c:v>
                </c:pt>
                <c:pt idx="4">
                  <c:v>Management</c:v>
                </c:pt>
                <c:pt idx="5">
                  <c:v>Retired</c:v>
                </c:pt>
                <c:pt idx="6">
                  <c:v>Self-Employed</c:v>
                </c:pt>
                <c:pt idx="7">
                  <c:v>Services</c:v>
                </c:pt>
                <c:pt idx="8">
                  <c:v>Student</c:v>
                </c:pt>
                <c:pt idx="9">
                  <c:v>Technician</c:v>
                </c:pt>
                <c:pt idx="10">
                  <c:v>Unemployed</c:v>
                </c:pt>
                <c:pt idx="11">
                  <c:v>Unknown</c:v>
                </c:pt>
              </c:strCache>
            </c:strRef>
          </c:cat>
          <c:val>
            <c:numRef>
              <c:f>'Job Cat. &amp; Outcome Campaign'!$C$6:$C$17</c:f>
              <c:numCache>
                <c:formatCode>General</c:formatCode>
                <c:ptCount val="12"/>
                <c:pt idx="0">
                  <c:v>76</c:v>
                </c:pt>
                <c:pt idx="1">
                  <c:v>81</c:v>
                </c:pt>
                <c:pt idx="2">
                  <c:v>28</c:v>
                </c:pt>
                <c:pt idx="3">
                  <c:v>10</c:v>
                </c:pt>
                <c:pt idx="4">
                  <c:v>118</c:v>
                </c:pt>
                <c:pt idx="5">
                  <c:v>7</c:v>
                </c:pt>
                <c:pt idx="6">
                  <c:v>22</c:v>
                </c:pt>
                <c:pt idx="7">
                  <c:v>41</c:v>
                </c:pt>
                <c:pt idx="8">
                  <c:v>22</c:v>
                </c:pt>
                <c:pt idx="9">
                  <c:v>48</c:v>
                </c:pt>
                <c:pt idx="10">
                  <c:v>9</c:v>
                </c:pt>
                <c:pt idx="11">
                  <c:v>1</c:v>
                </c:pt>
              </c:numCache>
            </c:numRef>
          </c:val>
          <c:extLst>
            <c:ext xmlns:c16="http://schemas.microsoft.com/office/drawing/2014/chart" uri="{C3380CC4-5D6E-409C-BE32-E72D297353CC}">
              <c16:uniqueId val="{00000001-AD14-463E-A6EF-93ED3636B15D}"/>
            </c:ext>
          </c:extLst>
        </c:ser>
        <c:ser>
          <c:idx val="2"/>
          <c:order val="2"/>
          <c:tx>
            <c:strRef>
              <c:f>'Job Cat. &amp; Outcome Campaign'!$D$4:$D$5</c:f>
              <c:strCache>
                <c:ptCount val="1"/>
                <c:pt idx="0">
                  <c:v>Success</c:v>
                </c:pt>
              </c:strCache>
            </c:strRef>
          </c:tx>
          <c:spPr>
            <a:solidFill>
              <a:schemeClr val="accent3"/>
            </a:solidFill>
            <a:ln>
              <a:noFill/>
            </a:ln>
            <a:effectLst/>
          </c:spPr>
          <c:invertIfNegative val="0"/>
          <c:cat>
            <c:strRef>
              <c:f>'Job Cat. &amp; Outcome Campaign'!$A$6:$A$17</c:f>
              <c:strCache>
                <c:ptCount val="12"/>
                <c:pt idx="0">
                  <c:v>Admin.</c:v>
                </c:pt>
                <c:pt idx="1">
                  <c:v>Blue-Collar</c:v>
                </c:pt>
                <c:pt idx="2">
                  <c:v>Entrepreneur</c:v>
                </c:pt>
                <c:pt idx="3">
                  <c:v>Housemaid</c:v>
                </c:pt>
                <c:pt idx="4">
                  <c:v>Management</c:v>
                </c:pt>
                <c:pt idx="5">
                  <c:v>Retired</c:v>
                </c:pt>
                <c:pt idx="6">
                  <c:v>Self-Employed</c:v>
                </c:pt>
                <c:pt idx="7">
                  <c:v>Services</c:v>
                </c:pt>
                <c:pt idx="8">
                  <c:v>Student</c:v>
                </c:pt>
                <c:pt idx="9">
                  <c:v>Technician</c:v>
                </c:pt>
                <c:pt idx="10">
                  <c:v>Unemployed</c:v>
                </c:pt>
                <c:pt idx="11">
                  <c:v>Unknown</c:v>
                </c:pt>
              </c:strCache>
            </c:strRef>
          </c:cat>
          <c:val>
            <c:numRef>
              <c:f>'Job Cat. &amp; Outcome Campaign'!$D$6:$D$17</c:f>
              <c:numCache>
                <c:formatCode>General</c:formatCode>
                <c:ptCount val="12"/>
                <c:pt idx="0">
                  <c:v>43</c:v>
                </c:pt>
                <c:pt idx="1">
                  <c:v>20</c:v>
                </c:pt>
                <c:pt idx="2">
                  <c:v>2</c:v>
                </c:pt>
                <c:pt idx="3">
                  <c:v>9</c:v>
                </c:pt>
                <c:pt idx="4">
                  <c:v>38</c:v>
                </c:pt>
                <c:pt idx="5">
                  <c:v>16</c:v>
                </c:pt>
                <c:pt idx="6">
                  <c:v>7</c:v>
                </c:pt>
                <c:pt idx="7">
                  <c:v>14</c:v>
                </c:pt>
                <c:pt idx="8">
                  <c:v>9</c:v>
                </c:pt>
                <c:pt idx="9">
                  <c:v>52</c:v>
                </c:pt>
                <c:pt idx="10">
                  <c:v>6</c:v>
                </c:pt>
                <c:pt idx="11">
                  <c:v>8</c:v>
                </c:pt>
              </c:numCache>
            </c:numRef>
          </c:val>
          <c:extLst>
            <c:ext xmlns:c16="http://schemas.microsoft.com/office/drawing/2014/chart" uri="{C3380CC4-5D6E-409C-BE32-E72D297353CC}">
              <c16:uniqueId val="{00000002-AD14-463E-A6EF-93ED3636B15D}"/>
            </c:ext>
          </c:extLst>
        </c:ser>
        <c:ser>
          <c:idx val="3"/>
          <c:order val="3"/>
          <c:tx>
            <c:strRef>
              <c:f>'Job Cat. &amp; Outcome Campaign'!$E$4:$E$5</c:f>
              <c:strCache>
                <c:ptCount val="1"/>
                <c:pt idx="0">
                  <c:v>Unknown</c:v>
                </c:pt>
              </c:strCache>
            </c:strRef>
          </c:tx>
          <c:spPr>
            <a:solidFill>
              <a:schemeClr val="accent4"/>
            </a:solidFill>
            <a:ln>
              <a:noFill/>
            </a:ln>
            <a:effectLst/>
          </c:spPr>
          <c:invertIfNegative val="0"/>
          <c:cat>
            <c:strRef>
              <c:f>'Job Cat. &amp; Outcome Campaign'!$A$6:$A$17</c:f>
              <c:strCache>
                <c:ptCount val="12"/>
                <c:pt idx="0">
                  <c:v>Admin.</c:v>
                </c:pt>
                <c:pt idx="1">
                  <c:v>Blue-Collar</c:v>
                </c:pt>
                <c:pt idx="2">
                  <c:v>Entrepreneur</c:v>
                </c:pt>
                <c:pt idx="3">
                  <c:v>Housemaid</c:v>
                </c:pt>
                <c:pt idx="4">
                  <c:v>Management</c:v>
                </c:pt>
                <c:pt idx="5">
                  <c:v>Retired</c:v>
                </c:pt>
                <c:pt idx="6">
                  <c:v>Self-Employed</c:v>
                </c:pt>
                <c:pt idx="7">
                  <c:v>Services</c:v>
                </c:pt>
                <c:pt idx="8">
                  <c:v>Student</c:v>
                </c:pt>
                <c:pt idx="9">
                  <c:v>Technician</c:v>
                </c:pt>
                <c:pt idx="10">
                  <c:v>Unemployed</c:v>
                </c:pt>
                <c:pt idx="11">
                  <c:v>Unknown</c:v>
                </c:pt>
              </c:strCache>
            </c:strRef>
          </c:cat>
          <c:val>
            <c:numRef>
              <c:f>'Job Cat. &amp; Outcome Campaign'!$E$6:$E$17</c:f>
              <c:numCache>
                <c:formatCode>General</c:formatCode>
                <c:ptCount val="12"/>
                <c:pt idx="0">
                  <c:v>1047</c:v>
                </c:pt>
                <c:pt idx="1">
                  <c:v>2385</c:v>
                </c:pt>
                <c:pt idx="2">
                  <c:v>373</c:v>
                </c:pt>
                <c:pt idx="3">
                  <c:v>244</c:v>
                </c:pt>
                <c:pt idx="4">
                  <c:v>2502</c:v>
                </c:pt>
                <c:pt idx="5">
                  <c:v>483</c:v>
                </c:pt>
                <c:pt idx="6">
                  <c:v>544</c:v>
                </c:pt>
                <c:pt idx="7">
                  <c:v>1035</c:v>
                </c:pt>
                <c:pt idx="8">
                  <c:v>154</c:v>
                </c:pt>
                <c:pt idx="9">
                  <c:v>1822</c:v>
                </c:pt>
                <c:pt idx="10">
                  <c:v>310</c:v>
                </c:pt>
                <c:pt idx="11">
                  <c:v>86</c:v>
                </c:pt>
              </c:numCache>
            </c:numRef>
          </c:val>
          <c:extLst>
            <c:ext xmlns:c16="http://schemas.microsoft.com/office/drawing/2014/chart" uri="{C3380CC4-5D6E-409C-BE32-E72D297353CC}">
              <c16:uniqueId val="{00000003-AD14-463E-A6EF-93ED3636B15D}"/>
            </c:ext>
          </c:extLst>
        </c:ser>
        <c:dLbls>
          <c:showLegendKey val="0"/>
          <c:showVal val="0"/>
          <c:showCatName val="0"/>
          <c:showSerName val="0"/>
          <c:showPercent val="0"/>
          <c:showBubbleSize val="0"/>
        </c:dLbls>
        <c:gapWidth val="219"/>
        <c:overlap val="-27"/>
        <c:axId val="2014086944"/>
        <c:axId val="2014079456"/>
      </c:barChart>
      <c:catAx>
        <c:axId val="2014086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2014079456"/>
        <c:crosses val="autoZero"/>
        <c:auto val="1"/>
        <c:lblAlgn val="ctr"/>
        <c:lblOffset val="100"/>
        <c:noMultiLvlLbl val="0"/>
      </c:catAx>
      <c:valAx>
        <c:axId val="20140794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2014086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b="1">
          <a:solidFill>
            <a:schemeClr val="tx1"/>
          </a:solidFill>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'Campaign By Contact'!$A$4:$A$7</cx:f>
        <cx:lvl ptCount="4">
          <cx:pt idx="0">Cellular</cx:pt>
          <cx:pt idx="1">Unknown</cx:pt>
          <cx:pt idx="2">Telephone</cx:pt>
          <cx:pt idx="3"/>
        </cx:lvl>
      </cx:strDim>
      <cx:numDim type="val">
        <cx:f>'Campaign By Contact'!$B$4:$B$7</cx:f>
        <cx:lvl ptCount="4" formatCode="General">
          <cx:pt idx="0">7966</cx:pt>
          <cx:pt idx="1">3730</cx:pt>
          <cx:pt idx="2">934</cx:pt>
        </cx:lvl>
      </cx:numDim>
    </cx:data>
  </cx:chartData>
  <cx:chart>
    <cx:plotArea>
      <cx:plotAreaRegion>
        <cx:series layoutId="funnel" uniqueId="{1F25D920-A885-4237-BE59-99009C930DAA}">
          <cx:tx>
            <cx:txData>
              <cx:f>'Campaign By Contact'!$B$3</cx:f>
              <cx:v>Sum of Campaign</cx:v>
            </cx:txData>
          </cx:tx>
          <cx:dataLabels>
            <cx:numFmt formatCode="#,##0" sourceLinked="0"/>
            <cx:txPr>
              <a:bodyPr spcFirstLastPara="1" vertOverflow="ellipsis" horzOverflow="overflow" wrap="square" lIns="0" tIns="0" rIns="0" bIns="0" anchor="ctr" anchorCtr="1"/>
              <a:lstStyle/>
              <a:p>
                <a:pPr algn="ctr" rtl="0">
                  <a:defRPr sz="2400" b="1">
                    <a:solidFill>
                      <a:schemeClr val="bg1"/>
                    </a:solidFill>
                  </a:defRPr>
                </a:pPr>
                <a:endParaRPr lang="en-US" sz="2400" b="1" i="0" u="none" strike="noStrike" baseline="0">
                  <a:solidFill>
                    <a:schemeClr val="bg1"/>
                  </a:solidFill>
                  <a:latin typeface="Calibri" panose="020F0502020204030204"/>
                </a:endParaRPr>
              </a:p>
            </cx:txPr>
            <cx:visibility seriesName="0" categoryName="0" value="1"/>
            <cx:separator>, </cx:separator>
          </cx:dataLabels>
          <cx:dataId val="0"/>
        </cx:series>
      </cx:plotAreaRegion>
      <cx:axis id="0">
        <cx:catScaling gapWidth="0.0599999987"/>
        <cx:tickLabels/>
        <cx:spPr>
          <a:ln>
            <a:noFill/>
          </a:ln>
        </cx:spPr>
        <cx:txPr>
          <a:bodyPr vertOverflow="overflow" horzOverflow="overflow" wrap="square" lIns="0" tIns="0" rIns="0" bIns="0"/>
          <a:lstStyle/>
          <a:p>
            <a:pPr algn="ctr" rtl="0">
              <a:defRPr sz="2400" b="1" i="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GB" sz="2400" b="1">
              <a:solidFill>
                <a:schemeClr val="tx1"/>
              </a:solidFill>
            </a:endParaRPr>
          </a:p>
        </cx:txPr>
      </cx:axis>
    </cx:plotArea>
  </cx:chart>
  <cx:spPr>
    <a:noFill/>
    <a:ln>
      <a:noFill/>
    </a:ln>
  </cx:spPr>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93BF42-926C-4FD5-89CA-5E2F531B58B9}" type="datetimeFigureOut">
              <a:rPr lang="en-GB" smtClean="0"/>
              <a:t>25/05/2025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82438-3EA7-4BB4-A6D5-A09644C39546}" type="slidenum">
              <a:rPr lang="en-GB" smtClean="0"/>
              <a:t>‹#›</a:t>
            </a:fld>
            <a:endParaRPr lang="en-GB"/>
          </a:p>
        </p:txBody>
      </p:sp>
    </p:spTree>
    <p:extLst>
      <p:ext uri="{BB962C8B-B14F-4D97-AF65-F5344CB8AC3E}">
        <p14:creationId xmlns:p14="http://schemas.microsoft.com/office/powerpoint/2010/main" val="1586487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582438-3EA7-4BB4-A6D5-A09644C39546}" type="slidenum">
              <a:rPr lang="en-GB" smtClean="0"/>
              <a:t>4</a:t>
            </a:fld>
            <a:endParaRPr lang="en-GB"/>
          </a:p>
        </p:txBody>
      </p:sp>
    </p:spTree>
    <p:extLst>
      <p:ext uri="{BB962C8B-B14F-4D97-AF65-F5344CB8AC3E}">
        <p14:creationId xmlns:p14="http://schemas.microsoft.com/office/powerpoint/2010/main" val="741291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14/relationships/chartEx" Target="../charts/chartEx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TextBox 2"/>
          <p:cNvSpPr txBox="1"/>
          <p:nvPr/>
        </p:nvSpPr>
        <p:spPr>
          <a:xfrm>
            <a:off x="7838444" y="1079169"/>
            <a:ext cx="4141743" cy="306705"/>
          </a:xfrm>
          <a:prstGeom prst="rect">
            <a:avLst/>
          </a:prstGeom>
        </p:spPr>
        <p:txBody>
          <a:bodyPr lIns="0" tIns="0" rIns="0" bIns="0" rtlCol="0" anchor="t">
            <a:spAutoFit/>
          </a:bodyPr>
          <a:lstStyle/>
          <a:p>
            <a:pPr marL="0" lvl="0" indent="0" algn="l">
              <a:lnSpc>
                <a:spcPts val="2520"/>
              </a:lnSpc>
            </a:pPr>
            <a:r>
              <a:rPr lang="en-US" dirty="0">
                <a:solidFill>
                  <a:srgbClr val="F8F6F4"/>
                </a:solidFill>
                <a:latin typeface="DM Sans"/>
                <a:ea typeface="DM Sans"/>
                <a:cs typeface="DM Sans"/>
                <a:sym typeface="DM Sans"/>
              </a:rPr>
              <a:t>May</a:t>
            </a:r>
            <a:r>
              <a:rPr lang="en-US" sz="1800" dirty="0">
                <a:solidFill>
                  <a:srgbClr val="F8F6F4"/>
                </a:solidFill>
                <a:latin typeface="DM Sans"/>
                <a:ea typeface="DM Sans"/>
                <a:cs typeface="DM Sans"/>
                <a:sym typeface="DM Sans"/>
              </a:rPr>
              <a:t> 25, 2025 @ 06:00 P.M.</a:t>
            </a:r>
          </a:p>
        </p:txBody>
      </p:sp>
      <p:sp>
        <p:nvSpPr>
          <p:cNvPr id="3" name="TextBox 3"/>
          <p:cNvSpPr txBox="1"/>
          <p:nvPr/>
        </p:nvSpPr>
        <p:spPr>
          <a:xfrm>
            <a:off x="17259300" y="9061450"/>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6F4"/>
                </a:solidFill>
                <a:latin typeface="DM Sans"/>
                <a:ea typeface="DM Sans"/>
                <a:cs typeface="DM Sans"/>
                <a:sym typeface="DM Sans"/>
              </a:rPr>
              <a:t>1</a:t>
            </a:r>
          </a:p>
        </p:txBody>
      </p:sp>
      <p:sp>
        <p:nvSpPr>
          <p:cNvPr id="4" name="AutoShape 4"/>
          <p:cNvSpPr/>
          <p:nvPr/>
        </p:nvSpPr>
        <p:spPr>
          <a:xfrm>
            <a:off x="14580098" y="0"/>
            <a:ext cx="3707902" cy="10289054"/>
          </a:xfrm>
          <a:prstGeom prst="rect">
            <a:avLst/>
          </a:prstGeom>
          <a:solidFill>
            <a:srgbClr val="F23869"/>
          </a:solidFill>
        </p:spPr>
      </p:sp>
      <p:grpSp>
        <p:nvGrpSpPr>
          <p:cNvPr id="5" name="Group 5"/>
          <p:cNvGrpSpPr/>
          <p:nvPr/>
        </p:nvGrpSpPr>
        <p:grpSpPr>
          <a:xfrm>
            <a:off x="1192319" y="2147455"/>
            <a:ext cx="9814289" cy="3157878"/>
            <a:chOff x="0" y="66675"/>
            <a:chExt cx="13085719" cy="4210505"/>
          </a:xfrm>
        </p:grpSpPr>
        <p:sp>
          <p:nvSpPr>
            <p:cNvPr id="6" name="TextBox 6"/>
            <p:cNvSpPr txBox="1"/>
            <p:nvPr/>
          </p:nvSpPr>
          <p:spPr>
            <a:xfrm>
              <a:off x="0" y="66675"/>
              <a:ext cx="13085719" cy="2820431"/>
            </a:xfrm>
            <a:prstGeom prst="rect">
              <a:avLst/>
            </a:prstGeom>
          </p:spPr>
          <p:txBody>
            <a:bodyPr wrap="square" lIns="0" tIns="0" rIns="0" bIns="0" rtlCol="0" anchor="t">
              <a:spAutoFit/>
            </a:bodyPr>
            <a:lstStyle/>
            <a:p>
              <a:pPr marL="0" lvl="0" indent="0" algn="l">
                <a:lnSpc>
                  <a:spcPts val="8500"/>
                </a:lnSpc>
              </a:pPr>
              <a:r>
                <a:rPr lang="en-US" sz="5400" dirty="0">
                  <a:solidFill>
                    <a:srgbClr val="F8F6F4"/>
                  </a:solidFill>
                  <a:latin typeface="Horizon"/>
                  <a:ea typeface="Horizon"/>
                  <a:cs typeface="Horizon"/>
                  <a:sym typeface="Horizon"/>
                </a:rPr>
                <a:t>Marketing Call Campaign</a:t>
              </a:r>
            </a:p>
          </p:txBody>
        </p:sp>
        <p:sp>
          <p:nvSpPr>
            <p:cNvPr id="7" name="TextBox 7"/>
            <p:cNvSpPr txBox="1"/>
            <p:nvPr/>
          </p:nvSpPr>
          <p:spPr>
            <a:xfrm>
              <a:off x="0" y="3504061"/>
              <a:ext cx="13085719" cy="773119"/>
            </a:xfrm>
            <a:prstGeom prst="rect">
              <a:avLst/>
            </a:prstGeom>
          </p:spPr>
          <p:txBody>
            <a:bodyPr lIns="0" tIns="0" rIns="0" bIns="0" rtlCol="0" anchor="t">
              <a:spAutoFit/>
            </a:bodyPr>
            <a:lstStyle/>
            <a:p>
              <a:pPr marL="0" lvl="0" indent="0" algn="ctr">
                <a:lnSpc>
                  <a:spcPts val="4200"/>
                </a:lnSpc>
                <a:spcBef>
                  <a:spcPct val="0"/>
                </a:spcBef>
              </a:pPr>
              <a:r>
                <a:rPr lang="en-US" sz="4800" b="1" dirty="0">
                  <a:solidFill>
                    <a:schemeClr val="bg1"/>
                  </a:solidFill>
                  <a:latin typeface="DM Sans"/>
                  <a:ea typeface="DM Sans"/>
                  <a:cs typeface="DM Sans"/>
                  <a:sym typeface="DM Sans"/>
                </a:rPr>
                <a:t>REPORT</a:t>
              </a:r>
              <a:endParaRPr lang="en-US" sz="3600" b="1" dirty="0">
                <a:solidFill>
                  <a:schemeClr val="bg1"/>
                </a:solidFill>
                <a:latin typeface="DM Sans"/>
                <a:ea typeface="DM Sans"/>
                <a:cs typeface="DM Sans"/>
                <a:sym typeface="DM Sans"/>
              </a:endParaRPr>
            </a:p>
          </p:txBody>
        </p:sp>
      </p:grpSp>
      <p:sp>
        <p:nvSpPr>
          <p:cNvPr id="8" name="TextBox 8"/>
          <p:cNvSpPr txBox="1"/>
          <p:nvPr/>
        </p:nvSpPr>
        <p:spPr>
          <a:xfrm>
            <a:off x="1192319" y="1146486"/>
            <a:ext cx="4296074" cy="358175"/>
          </a:xfrm>
          <a:prstGeom prst="rect">
            <a:avLst/>
          </a:prstGeom>
        </p:spPr>
        <p:txBody>
          <a:bodyPr lIns="0" tIns="0" rIns="0" bIns="0" rtlCol="0" anchor="t">
            <a:spAutoFit/>
          </a:bodyPr>
          <a:lstStyle/>
          <a:p>
            <a:pPr marL="0" lvl="0" indent="0" algn="l">
              <a:lnSpc>
                <a:spcPts val="2160"/>
              </a:lnSpc>
            </a:pPr>
            <a:r>
              <a:rPr lang="en-US" sz="4000" b="1" dirty="0">
                <a:latin typeface="DM Sans Bold"/>
                <a:ea typeface="DM Sans Bold"/>
                <a:cs typeface="DM Sans Bold"/>
                <a:sym typeface="DM Sans Bold"/>
              </a:rPr>
              <a:t>P</a:t>
            </a:r>
            <a:r>
              <a:rPr lang="en-US" sz="4000" b="1" dirty="0">
                <a:solidFill>
                  <a:srgbClr val="F8F6F4"/>
                </a:solidFill>
                <a:latin typeface="DM Sans Bold"/>
                <a:ea typeface="DM Sans Bold"/>
                <a:cs typeface="DM Sans Bold"/>
                <a:sym typeface="DM Sans Bold"/>
              </a:rPr>
              <a:t>illar </a:t>
            </a:r>
            <a:r>
              <a:rPr lang="en-US" sz="4000" b="1" dirty="0">
                <a:solidFill>
                  <a:srgbClr val="F23869"/>
                </a:solidFill>
                <a:latin typeface="DM Sans Bold"/>
                <a:ea typeface="DM Sans Bold"/>
                <a:cs typeface="DM Sans Bold"/>
                <a:sym typeface="DM Sans Bold"/>
              </a:rPr>
              <a:t>B</a:t>
            </a:r>
            <a:r>
              <a:rPr lang="en-US" sz="4000" b="1" dirty="0">
                <a:solidFill>
                  <a:srgbClr val="F8F6F4"/>
                </a:solidFill>
                <a:latin typeface="DM Sans Bold"/>
                <a:ea typeface="DM Sans Bold"/>
                <a:cs typeface="DM Sans Bold"/>
                <a:sym typeface="DM Sans Bold"/>
              </a:rPr>
              <a:t>ank</a:t>
            </a:r>
          </a:p>
        </p:txBody>
      </p:sp>
      <p:grpSp>
        <p:nvGrpSpPr>
          <p:cNvPr id="9" name="Group 9"/>
          <p:cNvGrpSpPr/>
          <p:nvPr/>
        </p:nvGrpSpPr>
        <p:grpSpPr>
          <a:xfrm>
            <a:off x="1192319" y="8412879"/>
            <a:ext cx="9137205" cy="869126"/>
            <a:chOff x="0" y="-47625"/>
            <a:chExt cx="12182940" cy="1158834"/>
          </a:xfrm>
        </p:grpSpPr>
        <p:sp>
          <p:nvSpPr>
            <p:cNvPr id="10" name="TextBox 10"/>
            <p:cNvSpPr txBox="1"/>
            <p:nvPr/>
          </p:nvSpPr>
          <p:spPr>
            <a:xfrm>
              <a:off x="0" y="-47625"/>
              <a:ext cx="11622663" cy="572806"/>
            </a:xfrm>
            <a:prstGeom prst="rect">
              <a:avLst/>
            </a:prstGeom>
          </p:spPr>
          <p:txBody>
            <a:bodyPr lIns="0" tIns="0" rIns="0" bIns="0" rtlCol="0" anchor="t">
              <a:spAutoFit/>
            </a:bodyPr>
            <a:lstStyle/>
            <a:p>
              <a:pPr marL="0" lvl="0" indent="0" algn="l">
                <a:lnSpc>
                  <a:spcPts val="3359"/>
                </a:lnSpc>
                <a:spcBef>
                  <a:spcPct val="0"/>
                </a:spcBef>
              </a:pPr>
              <a:r>
                <a:rPr lang="en-US" sz="2800" b="1" u="none" strike="noStrike" dirty="0">
                  <a:solidFill>
                    <a:srgbClr val="F8F6F4"/>
                  </a:solidFill>
                  <a:latin typeface="DM Sans Bold"/>
                  <a:ea typeface="DM Sans Bold"/>
                  <a:cs typeface="DM Sans Bold"/>
                  <a:sym typeface="DM Sans Bold"/>
                </a:rPr>
                <a:t>Favour C. Nnadozie</a:t>
              </a:r>
            </a:p>
          </p:txBody>
        </p:sp>
        <p:sp>
          <p:nvSpPr>
            <p:cNvPr id="11" name="TextBox 11"/>
            <p:cNvSpPr txBox="1"/>
            <p:nvPr/>
          </p:nvSpPr>
          <p:spPr>
            <a:xfrm>
              <a:off x="0" y="622100"/>
              <a:ext cx="12182940" cy="489109"/>
            </a:xfrm>
            <a:prstGeom prst="rect">
              <a:avLst/>
            </a:prstGeom>
          </p:spPr>
          <p:txBody>
            <a:bodyPr lIns="0" tIns="0" rIns="0" bIns="0" rtlCol="0" anchor="t">
              <a:spAutoFit/>
            </a:bodyPr>
            <a:lstStyle/>
            <a:p>
              <a:pPr marL="0" lvl="0" indent="0" algn="l">
                <a:lnSpc>
                  <a:spcPts val="2879"/>
                </a:lnSpc>
              </a:pPr>
              <a:r>
                <a:rPr lang="en-US" sz="2400" u="none" strike="noStrike" dirty="0">
                  <a:solidFill>
                    <a:srgbClr val="F8F6F4"/>
                  </a:solidFill>
                  <a:latin typeface="DM Sans"/>
                  <a:ea typeface="DM Sans"/>
                  <a:cs typeface="DM Sans"/>
                  <a:sym typeface="DM Sans"/>
                </a:rPr>
                <a:t>Data Analyst, Pillar Bank, Portugal</a:t>
              </a:r>
            </a:p>
          </p:txBody>
        </p:sp>
      </p:grpSp>
      <p:pic>
        <p:nvPicPr>
          <p:cNvPr id="38" name="Graphic 37" descr="City with solid fill">
            <a:extLst>
              <a:ext uri="{FF2B5EF4-FFF2-40B4-BE49-F238E27FC236}">
                <a16:creationId xmlns:a16="http://schemas.microsoft.com/office/drawing/2014/main" id="{1EFB3269-904A-4679-8011-DBB5326BB1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24418" y="-235626"/>
            <a:ext cx="2270362" cy="2270362"/>
          </a:xfrm>
          <a:prstGeom prst="rect">
            <a:avLst/>
          </a:prstGeom>
        </p:spPr>
      </p:pic>
      <p:grpSp>
        <p:nvGrpSpPr>
          <p:cNvPr id="16" name="Group 16"/>
          <p:cNvGrpSpPr/>
          <p:nvPr/>
        </p:nvGrpSpPr>
        <p:grpSpPr>
          <a:xfrm>
            <a:off x="11520663" y="1100773"/>
            <a:ext cx="6116370" cy="7861765"/>
            <a:chOff x="0" y="0"/>
            <a:chExt cx="6215380" cy="7989029"/>
          </a:xfrm>
          <a:blipFill dpi="0" rotWithShape="1">
            <a:blip r:embed="rId4">
              <a:extLst>
                <a:ext uri="{28A0092B-C50C-407E-A947-70E740481C1C}">
                  <a14:useLocalDpi xmlns:a14="http://schemas.microsoft.com/office/drawing/2010/main" val="0"/>
                </a:ext>
              </a:extLst>
            </a:blip>
            <a:srcRect/>
            <a:stretch>
              <a:fillRect/>
            </a:stretch>
          </a:blipFill>
        </p:grpSpPr>
        <p:sp>
          <p:nvSpPr>
            <p:cNvPr id="17" name="Freeform 17"/>
            <p:cNvSpPr/>
            <p:nvPr/>
          </p:nvSpPr>
          <p:spPr>
            <a:xfrm>
              <a:off x="0" y="0"/>
              <a:ext cx="6215380" cy="7989029"/>
            </a:xfrm>
            <a:custGeom>
              <a:avLst/>
              <a:gdLst/>
              <a:ahLst/>
              <a:cxnLst/>
              <a:rect l="l" t="t" r="r" b="b"/>
              <a:pathLst>
                <a:path w="6215380" h="7989029">
                  <a:moveTo>
                    <a:pt x="6085840" y="2329601"/>
                  </a:moveTo>
                  <a:lnTo>
                    <a:pt x="6085840" y="2163429"/>
                  </a:lnTo>
                  <a:lnTo>
                    <a:pt x="5953760" y="2163429"/>
                  </a:lnTo>
                  <a:lnTo>
                    <a:pt x="5953760" y="1997257"/>
                  </a:lnTo>
                  <a:lnTo>
                    <a:pt x="5821680" y="1997257"/>
                  </a:lnTo>
                  <a:lnTo>
                    <a:pt x="5821680" y="1831085"/>
                  </a:lnTo>
                  <a:lnTo>
                    <a:pt x="5689600" y="1831085"/>
                  </a:lnTo>
                  <a:lnTo>
                    <a:pt x="5689600" y="1664914"/>
                  </a:lnTo>
                  <a:lnTo>
                    <a:pt x="5557520" y="1664914"/>
                  </a:lnTo>
                  <a:lnTo>
                    <a:pt x="5557520" y="1497144"/>
                  </a:lnTo>
                  <a:lnTo>
                    <a:pt x="5425440" y="1497144"/>
                  </a:lnTo>
                  <a:lnTo>
                    <a:pt x="5425440" y="1330972"/>
                  </a:lnTo>
                  <a:lnTo>
                    <a:pt x="5293360" y="1330972"/>
                  </a:lnTo>
                  <a:lnTo>
                    <a:pt x="5293360" y="1164800"/>
                  </a:lnTo>
                  <a:lnTo>
                    <a:pt x="5161280" y="1164800"/>
                  </a:lnTo>
                  <a:lnTo>
                    <a:pt x="5161280" y="998629"/>
                  </a:lnTo>
                  <a:lnTo>
                    <a:pt x="5029200" y="998629"/>
                  </a:lnTo>
                  <a:lnTo>
                    <a:pt x="5029200" y="832457"/>
                  </a:lnTo>
                  <a:lnTo>
                    <a:pt x="4897120" y="832457"/>
                  </a:lnTo>
                  <a:lnTo>
                    <a:pt x="4897120" y="666285"/>
                  </a:lnTo>
                  <a:lnTo>
                    <a:pt x="4762500" y="666285"/>
                  </a:lnTo>
                  <a:lnTo>
                    <a:pt x="4762500" y="500113"/>
                  </a:lnTo>
                  <a:lnTo>
                    <a:pt x="4630420" y="500113"/>
                  </a:lnTo>
                  <a:lnTo>
                    <a:pt x="4630420" y="332344"/>
                  </a:lnTo>
                  <a:lnTo>
                    <a:pt x="4498340" y="332344"/>
                  </a:lnTo>
                  <a:lnTo>
                    <a:pt x="4498340" y="166172"/>
                  </a:lnTo>
                  <a:lnTo>
                    <a:pt x="4366260" y="166172"/>
                  </a:lnTo>
                  <a:lnTo>
                    <a:pt x="4366260" y="0"/>
                  </a:lnTo>
                  <a:cubicBezTo>
                    <a:pt x="3530600" y="0"/>
                    <a:pt x="2688590" y="0"/>
                    <a:pt x="1852930" y="0"/>
                  </a:cubicBezTo>
                  <a:lnTo>
                    <a:pt x="1852930" y="166172"/>
                  </a:lnTo>
                  <a:lnTo>
                    <a:pt x="1720850" y="166172"/>
                  </a:lnTo>
                  <a:lnTo>
                    <a:pt x="1720850" y="332344"/>
                  </a:lnTo>
                  <a:lnTo>
                    <a:pt x="1587500" y="332344"/>
                  </a:lnTo>
                  <a:lnTo>
                    <a:pt x="1587500" y="498515"/>
                  </a:lnTo>
                  <a:lnTo>
                    <a:pt x="1455420" y="498515"/>
                  </a:lnTo>
                  <a:lnTo>
                    <a:pt x="1455420" y="664687"/>
                  </a:lnTo>
                  <a:lnTo>
                    <a:pt x="1323340" y="664687"/>
                  </a:lnTo>
                  <a:lnTo>
                    <a:pt x="1323340" y="830859"/>
                  </a:lnTo>
                  <a:lnTo>
                    <a:pt x="1189990" y="830859"/>
                  </a:lnTo>
                  <a:lnTo>
                    <a:pt x="1189990" y="997031"/>
                  </a:lnTo>
                  <a:lnTo>
                    <a:pt x="1057910" y="997031"/>
                  </a:lnTo>
                  <a:lnTo>
                    <a:pt x="1057910" y="1163202"/>
                  </a:lnTo>
                  <a:lnTo>
                    <a:pt x="925830" y="1163202"/>
                  </a:lnTo>
                  <a:lnTo>
                    <a:pt x="925830" y="1329374"/>
                  </a:lnTo>
                  <a:lnTo>
                    <a:pt x="793750" y="1329374"/>
                  </a:lnTo>
                  <a:lnTo>
                    <a:pt x="793750" y="1495546"/>
                  </a:lnTo>
                  <a:lnTo>
                    <a:pt x="661670" y="1495546"/>
                  </a:lnTo>
                  <a:lnTo>
                    <a:pt x="661670" y="1661718"/>
                  </a:lnTo>
                  <a:lnTo>
                    <a:pt x="529590" y="1661718"/>
                  </a:lnTo>
                  <a:lnTo>
                    <a:pt x="529590" y="1827890"/>
                  </a:lnTo>
                  <a:lnTo>
                    <a:pt x="397510" y="1827890"/>
                  </a:lnTo>
                  <a:lnTo>
                    <a:pt x="397510" y="1997257"/>
                  </a:lnTo>
                  <a:lnTo>
                    <a:pt x="264160" y="1997257"/>
                  </a:lnTo>
                  <a:lnTo>
                    <a:pt x="264160" y="2163429"/>
                  </a:lnTo>
                  <a:lnTo>
                    <a:pt x="132080" y="2163429"/>
                  </a:lnTo>
                  <a:lnTo>
                    <a:pt x="132080" y="2329601"/>
                  </a:lnTo>
                  <a:lnTo>
                    <a:pt x="0" y="2329601"/>
                  </a:lnTo>
                  <a:cubicBezTo>
                    <a:pt x="0" y="3436880"/>
                    <a:pt x="0" y="4552148"/>
                    <a:pt x="0" y="5657830"/>
                  </a:cubicBezTo>
                  <a:lnTo>
                    <a:pt x="132080" y="5657830"/>
                  </a:lnTo>
                  <a:lnTo>
                    <a:pt x="132080" y="5824002"/>
                  </a:lnTo>
                  <a:lnTo>
                    <a:pt x="264160" y="5824002"/>
                  </a:lnTo>
                  <a:lnTo>
                    <a:pt x="264160" y="5991771"/>
                  </a:lnTo>
                  <a:lnTo>
                    <a:pt x="396240" y="5991771"/>
                  </a:lnTo>
                  <a:lnTo>
                    <a:pt x="396240" y="6157943"/>
                  </a:lnTo>
                  <a:lnTo>
                    <a:pt x="528320" y="6157943"/>
                  </a:lnTo>
                  <a:lnTo>
                    <a:pt x="528320" y="6324115"/>
                  </a:lnTo>
                  <a:lnTo>
                    <a:pt x="660400" y="6324115"/>
                  </a:lnTo>
                  <a:lnTo>
                    <a:pt x="660400" y="6490287"/>
                  </a:lnTo>
                  <a:lnTo>
                    <a:pt x="792480" y="6490287"/>
                  </a:lnTo>
                  <a:lnTo>
                    <a:pt x="792480" y="6656459"/>
                  </a:lnTo>
                  <a:lnTo>
                    <a:pt x="924560" y="6656459"/>
                  </a:lnTo>
                  <a:lnTo>
                    <a:pt x="924560" y="6822630"/>
                  </a:lnTo>
                  <a:lnTo>
                    <a:pt x="1056640" y="6822630"/>
                  </a:lnTo>
                  <a:lnTo>
                    <a:pt x="1056640" y="6988802"/>
                  </a:lnTo>
                  <a:lnTo>
                    <a:pt x="1188720" y="6988802"/>
                  </a:lnTo>
                  <a:lnTo>
                    <a:pt x="1188720" y="7154974"/>
                  </a:lnTo>
                  <a:lnTo>
                    <a:pt x="1320800" y="7154974"/>
                  </a:lnTo>
                  <a:lnTo>
                    <a:pt x="1320800" y="7321146"/>
                  </a:lnTo>
                  <a:lnTo>
                    <a:pt x="1452880" y="7321146"/>
                  </a:lnTo>
                  <a:lnTo>
                    <a:pt x="1452880" y="7487317"/>
                  </a:lnTo>
                  <a:lnTo>
                    <a:pt x="1587500" y="7487317"/>
                  </a:lnTo>
                  <a:lnTo>
                    <a:pt x="1587500" y="7653489"/>
                  </a:lnTo>
                  <a:lnTo>
                    <a:pt x="1719580" y="7653489"/>
                  </a:lnTo>
                  <a:lnTo>
                    <a:pt x="1719580" y="7819661"/>
                  </a:lnTo>
                  <a:lnTo>
                    <a:pt x="1851660" y="7819661"/>
                  </a:lnTo>
                  <a:lnTo>
                    <a:pt x="1851660" y="7989029"/>
                  </a:lnTo>
                  <a:cubicBezTo>
                    <a:pt x="2687320" y="7989029"/>
                    <a:pt x="3529330" y="7989029"/>
                    <a:pt x="4364990" y="7989029"/>
                  </a:cubicBezTo>
                  <a:lnTo>
                    <a:pt x="4364990" y="7822857"/>
                  </a:lnTo>
                  <a:lnTo>
                    <a:pt x="4497070" y="7822857"/>
                  </a:lnTo>
                  <a:lnTo>
                    <a:pt x="4497070" y="7656685"/>
                  </a:lnTo>
                  <a:lnTo>
                    <a:pt x="4629150" y="7656685"/>
                  </a:lnTo>
                  <a:lnTo>
                    <a:pt x="4629150" y="7490513"/>
                  </a:lnTo>
                  <a:lnTo>
                    <a:pt x="4762500" y="7490513"/>
                  </a:lnTo>
                  <a:lnTo>
                    <a:pt x="4762500" y="7324341"/>
                  </a:lnTo>
                  <a:lnTo>
                    <a:pt x="4894580" y="7324341"/>
                  </a:lnTo>
                  <a:lnTo>
                    <a:pt x="4894580" y="7158169"/>
                  </a:lnTo>
                  <a:lnTo>
                    <a:pt x="5026660" y="7158169"/>
                  </a:lnTo>
                  <a:lnTo>
                    <a:pt x="5026660" y="6991998"/>
                  </a:lnTo>
                  <a:lnTo>
                    <a:pt x="5158740" y="6991998"/>
                  </a:lnTo>
                  <a:lnTo>
                    <a:pt x="5158740" y="6825826"/>
                  </a:lnTo>
                  <a:lnTo>
                    <a:pt x="5290820" y="6825826"/>
                  </a:lnTo>
                  <a:lnTo>
                    <a:pt x="5290820" y="6659655"/>
                  </a:lnTo>
                  <a:lnTo>
                    <a:pt x="5422900" y="6659655"/>
                  </a:lnTo>
                  <a:lnTo>
                    <a:pt x="5422900" y="6493482"/>
                  </a:lnTo>
                  <a:lnTo>
                    <a:pt x="5554980" y="6493482"/>
                  </a:lnTo>
                  <a:lnTo>
                    <a:pt x="5554980" y="6327311"/>
                  </a:lnTo>
                  <a:lnTo>
                    <a:pt x="5687060" y="6327311"/>
                  </a:lnTo>
                  <a:lnTo>
                    <a:pt x="5687060" y="6161139"/>
                  </a:lnTo>
                  <a:lnTo>
                    <a:pt x="5819140" y="6161139"/>
                  </a:lnTo>
                  <a:lnTo>
                    <a:pt x="5819140" y="5991771"/>
                  </a:lnTo>
                  <a:lnTo>
                    <a:pt x="5951220" y="5991771"/>
                  </a:lnTo>
                  <a:lnTo>
                    <a:pt x="5951220" y="5825600"/>
                  </a:lnTo>
                  <a:lnTo>
                    <a:pt x="6083300" y="5825600"/>
                  </a:lnTo>
                  <a:lnTo>
                    <a:pt x="6083300" y="5659428"/>
                  </a:lnTo>
                  <a:lnTo>
                    <a:pt x="6215380" y="5659428"/>
                  </a:lnTo>
                  <a:cubicBezTo>
                    <a:pt x="6215380" y="4552148"/>
                    <a:pt x="6215380" y="3436880"/>
                    <a:pt x="6215380" y="2331198"/>
                  </a:cubicBezTo>
                  <a:lnTo>
                    <a:pt x="6085840" y="2331198"/>
                  </a:lnTo>
                  <a:close/>
                </a:path>
              </a:pathLst>
            </a:custGeom>
            <a:grpFill/>
            <a:ln w="12700">
              <a:solidFill>
                <a:schemeClr val="bg1"/>
              </a:solidFill>
            </a:ln>
          </p:spPr>
        </p:sp>
      </p:grpSp>
      <p:grpSp>
        <p:nvGrpSpPr>
          <p:cNvPr id="40" name="Group 39">
            <a:extLst>
              <a:ext uri="{FF2B5EF4-FFF2-40B4-BE49-F238E27FC236}">
                <a16:creationId xmlns:a16="http://schemas.microsoft.com/office/drawing/2014/main" id="{31C353A7-C2B1-48C9-96B4-A8BE9AB97924}"/>
              </a:ext>
            </a:extLst>
          </p:cNvPr>
          <p:cNvGrpSpPr/>
          <p:nvPr/>
        </p:nvGrpSpPr>
        <p:grpSpPr>
          <a:xfrm>
            <a:off x="15886021" y="7572430"/>
            <a:ext cx="2270362" cy="3052318"/>
            <a:chOff x="15996462" y="7630923"/>
            <a:chExt cx="2270362" cy="3052318"/>
          </a:xfrm>
        </p:grpSpPr>
        <p:pic>
          <p:nvPicPr>
            <p:cNvPr id="31" name="Picture 30">
              <a:extLst>
                <a:ext uri="{FF2B5EF4-FFF2-40B4-BE49-F238E27FC236}">
                  <a16:creationId xmlns:a16="http://schemas.microsoft.com/office/drawing/2014/main" id="{6BAF2E1D-FF36-40B3-8B0B-EA2A1203B2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2487" y="7630923"/>
              <a:ext cx="1715919" cy="1715919"/>
            </a:xfrm>
            <a:prstGeom prst="rect">
              <a:avLst/>
            </a:prstGeom>
          </p:spPr>
        </p:pic>
        <p:pic>
          <p:nvPicPr>
            <p:cNvPr id="39" name="Graphic 38" descr="City with solid fill">
              <a:extLst>
                <a:ext uri="{FF2B5EF4-FFF2-40B4-BE49-F238E27FC236}">
                  <a16:creationId xmlns:a16="http://schemas.microsoft.com/office/drawing/2014/main" id="{B99B3E51-0843-42A4-8BD6-0A0B1A56A6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96462" y="8412879"/>
              <a:ext cx="2270362" cy="2270362"/>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AutoShape 2"/>
          <p:cNvSpPr/>
          <p:nvPr/>
        </p:nvSpPr>
        <p:spPr>
          <a:xfrm>
            <a:off x="11679356" y="0"/>
            <a:ext cx="6608644" cy="10287000"/>
          </a:xfrm>
          <a:prstGeom prst="rect">
            <a:avLst/>
          </a:prstGeom>
          <a:solidFill>
            <a:schemeClr val="bg1"/>
          </a:solidFill>
        </p:spPr>
      </p:sp>
      <p:sp>
        <p:nvSpPr>
          <p:cNvPr id="3" name="Freeform 3"/>
          <p:cNvSpPr/>
          <p:nvPr/>
        </p:nvSpPr>
        <p:spPr>
          <a:xfrm>
            <a:off x="11679356" y="8199120"/>
            <a:ext cx="7151170" cy="2087880"/>
          </a:xfrm>
          <a:custGeom>
            <a:avLst/>
            <a:gdLst/>
            <a:ahLst/>
            <a:cxnLst/>
            <a:rect l="l" t="t" r="r" b="b"/>
            <a:pathLst>
              <a:path w="7151170" h="3917533">
                <a:moveTo>
                  <a:pt x="0" y="0"/>
                </a:moveTo>
                <a:lnTo>
                  <a:pt x="7151170" y="0"/>
                </a:lnTo>
                <a:lnTo>
                  <a:pt x="7151170" y="3917533"/>
                </a:lnTo>
                <a:lnTo>
                  <a:pt x="0" y="39175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p:cNvSpPr txBox="1"/>
          <p:nvPr/>
        </p:nvSpPr>
        <p:spPr>
          <a:xfrm>
            <a:off x="-331564" y="266700"/>
            <a:ext cx="12024775" cy="665567"/>
          </a:xfrm>
          <a:prstGeom prst="rect">
            <a:avLst/>
          </a:prstGeom>
        </p:spPr>
        <p:txBody>
          <a:bodyPr wrap="square" lIns="0" tIns="0" rIns="0" bIns="0" rtlCol="0" anchor="t">
            <a:spAutoFit/>
          </a:bodyPr>
          <a:lstStyle/>
          <a:p>
            <a:pPr marL="0" lvl="0" indent="0" algn="ctr">
              <a:lnSpc>
                <a:spcPts val="5040"/>
              </a:lnSpc>
              <a:spcBef>
                <a:spcPct val="0"/>
              </a:spcBef>
            </a:pPr>
            <a:r>
              <a:rPr lang="en-US" sz="4000" b="1" u="none" strike="noStrike" dirty="0">
                <a:solidFill>
                  <a:srgbClr val="F8F6F4"/>
                </a:solidFill>
                <a:latin typeface="Horizon"/>
                <a:ea typeface="Horizon"/>
                <a:cs typeface="Horizon"/>
                <a:sym typeface="Horizon"/>
              </a:rPr>
              <a:t>CORRELATION ANALYSIS.</a:t>
            </a:r>
          </a:p>
        </p:txBody>
      </p:sp>
      <p:sp>
        <p:nvSpPr>
          <p:cNvPr id="9" name="TextBox 9"/>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6F4"/>
                </a:solidFill>
                <a:latin typeface="DM Sans"/>
                <a:ea typeface="DM Sans"/>
                <a:cs typeface="DM Sans"/>
                <a:sym typeface="DM Sans"/>
              </a:rPr>
              <a:t>5</a:t>
            </a:r>
          </a:p>
        </p:txBody>
      </p:sp>
      <p:sp>
        <p:nvSpPr>
          <p:cNvPr id="10" name="TextBox 7">
            <a:extLst>
              <a:ext uri="{FF2B5EF4-FFF2-40B4-BE49-F238E27FC236}">
                <a16:creationId xmlns:a16="http://schemas.microsoft.com/office/drawing/2014/main" id="{5F54A0DC-D4AA-4241-AA67-DF76789A9500}"/>
              </a:ext>
            </a:extLst>
          </p:cNvPr>
          <p:cNvSpPr txBox="1"/>
          <p:nvPr/>
        </p:nvSpPr>
        <p:spPr>
          <a:xfrm>
            <a:off x="304800" y="949585"/>
            <a:ext cx="11374556" cy="9192966"/>
          </a:xfrm>
          <a:prstGeom prst="rect">
            <a:avLst/>
          </a:prstGeom>
        </p:spPr>
        <p:txBody>
          <a:bodyPr wrap="square" lIns="0" tIns="0" rIns="0" bIns="0" rtlCol="0" anchor="t">
            <a:spAutoFit/>
          </a:bodyPr>
          <a:lstStyle/>
          <a:p>
            <a:pPr marL="0" lvl="0" indent="0" algn="l">
              <a:lnSpc>
                <a:spcPts val="3989"/>
              </a:lnSpc>
            </a:pPr>
            <a:r>
              <a:rPr lang="en-US" sz="2400" dirty="0">
                <a:solidFill>
                  <a:srgbClr val="F8F6F4"/>
                </a:solidFill>
                <a:latin typeface="DM Sans"/>
                <a:ea typeface="DM Sans"/>
                <a:cs typeface="DM Sans"/>
                <a:sym typeface="DM Sans"/>
              </a:rPr>
              <a:t>The scatter plot shows the relationship between number of campaign calls (x-axis) and account balance (y-axis).</a:t>
            </a:r>
          </a:p>
          <a:p>
            <a:pPr marL="0" lvl="0" indent="0" algn="l">
              <a:lnSpc>
                <a:spcPts val="3989"/>
              </a:lnSpc>
            </a:pPr>
            <a:endParaRPr lang="en-US" sz="2400" dirty="0">
              <a:solidFill>
                <a:srgbClr val="F8F6F4"/>
              </a:solidFill>
              <a:latin typeface="DM Sans"/>
              <a:ea typeface="DM Sans"/>
              <a:cs typeface="DM Sans"/>
              <a:sym typeface="DM Sans"/>
            </a:endParaRPr>
          </a:p>
          <a:p>
            <a:pPr marL="0" lvl="0" indent="0" algn="l">
              <a:lnSpc>
                <a:spcPts val="3989"/>
              </a:lnSpc>
            </a:pPr>
            <a:r>
              <a:rPr lang="en-US" sz="4000" b="1" dirty="0">
                <a:solidFill>
                  <a:srgbClr val="F8F6F4"/>
                </a:solidFill>
                <a:latin typeface="DM Sans"/>
                <a:ea typeface="DM Sans"/>
                <a:cs typeface="DM Sans"/>
                <a:sym typeface="DM Sans"/>
              </a:rPr>
              <a:t>Observations</a:t>
            </a:r>
            <a:r>
              <a:rPr lang="en-US" sz="3600" b="1" dirty="0">
                <a:solidFill>
                  <a:srgbClr val="F8F6F4"/>
                </a:solidFill>
                <a:latin typeface="DM Sans"/>
                <a:ea typeface="DM Sans"/>
                <a:cs typeface="DM Sans"/>
                <a:sym typeface="DM Sans"/>
              </a:rPr>
              <a:t>:</a:t>
            </a:r>
          </a:p>
          <a:p>
            <a:pPr marL="0" lvl="0" indent="0" algn="l">
              <a:lnSpc>
                <a:spcPts val="3989"/>
              </a:lnSpc>
            </a:pPr>
            <a:endParaRPr lang="en-US" sz="2800" b="1" dirty="0">
              <a:solidFill>
                <a:srgbClr val="F8F6F4"/>
              </a:solidFill>
              <a:latin typeface="DM Sans"/>
              <a:ea typeface="DM Sans"/>
              <a:cs typeface="DM Sans"/>
              <a:sym typeface="DM Sans"/>
            </a:endParaRPr>
          </a:p>
          <a:p>
            <a:pPr marL="0" lvl="0" indent="0" algn="l">
              <a:lnSpc>
                <a:spcPts val="3989"/>
              </a:lnSpc>
            </a:pPr>
            <a:r>
              <a:rPr lang="en-US" sz="2800" b="1" dirty="0">
                <a:solidFill>
                  <a:srgbClr val="F8F6F4"/>
                </a:solidFill>
                <a:latin typeface="DM Sans"/>
                <a:ea typeface="DM Sans"/>
                <a:cs typeface="DM Sans"/>
                <a:sym typeface="DM Sans"/>
              </a:rPr>
              <a:t>Skewed Distribution: </a:t>
            </a:r>
            <a:r>
              <a:rPr lang="en-US" sz="2400" dirty="0">
                <a:solidFill>
                  <a:srgbClr val="F8F6F4"/>
                </a:solidFill>
                <a:latin typeface="DM Sans"/>
                <a:ea typeface="DM Sans"/>
                <a:cs typeface="DM Sans"/>
                <a:sym typeface="DM Sans"/>
              </a:rPr>
              <a:t>The majority of data points are concentrated in the lower range of the x-axis (campaign calls between 1 and 10).  This implies there's a steep decline in account balance as the number of calls increases.</a:t>
            </a:r>
          </a:p>
          <a:p>
            <a:pPr marL="0" lvl="0" indent="0" algn="l">
              <a:lnSpc>
                <a:spcPts val="3989"/>
              </a:lnSpc>
            </a:pPr>
            <a:endParaRPr lang="en-US" sz="2400" dirty="0">
              <a:solidFill>
                <a:srgbClr val="F8F6F4"/>
              </a:solidFill>
              <a:latin typeface="DM Sans"/>
              <a:ea typeface="DM Sans"/>
              <a:cs typeface="DM Sans"/>
              <a:sym typeface="DM Sans"/>
            </a:endParaRPr>
          </a:p>
          <a:p>
            <a:pPr marL="0" lvl="0" indent="0" algn="l">
              <a:lnSpc>
                <a:spcPts val="3989"/>
              </a:lnSpc>
            </a:pPr>
            <a:r>
              <a:rPr lang="en-US" sz="2400" b="1" dirty="0">
                <a:solidFill>
                  <a:srgbClr val="F8F6F4"/>
                </a:solidFill>
                <a:latin typeface="DM Sans"/>
                <a:ea typeface="DM Sans"/>
                <a:cs typeface="DM Sans"/>
                <a:sym typeface="DM Sans"/>
              </a:rPr>
              <a:t>High account Balance with Few Calls: </a:t>
            </a:r>
            <a:r>
              <a:rPr lang="en-US" sz="2400" dirty="0">
                <a:solidFill>
                  <a:srgbClr val="F8F6F4"/>
                </a:solidFill>
                <a:latin typeface="DM Sans"/>
                <a:ea typeface="DM Sans"/>
                <a:cs typeface="DM Sans"/>
                <a:sym typeface="DM Sans"/>
              </a:rPr>
              <a:t>Some individuals with very high account balances (up to 70,000) received very few calls, often only 1 or 2. </a:t>
            </a:r>
          </a:p>
          <a:p>
            <a:pPr marL="0" lvl="0" indent="0" algn="l">
              <a:lnSpc>
                <a:spcPts val="3989"/>
              </a:lnSpc>
            </a:pPr>
            <a:r>
              <a:rPr lang="en-US" sz="2400" dirty="0">
                <a:solidFill>
                  <a:srgbClr val="F8F6F4"/>
                </a:solidFill>
                <a:latin typeface="DM Sans"/>
                <a:ea typeface="DM Sans"/>
                <a:cs typeface="DM Sans"/>
                <a:sym typeface="DM Sans"/>
              </a:rPr>
              <a:t>This suggests that wealthier clients were either easier to reach or responded quickly, needing fewer calls.</a:t>
            </a:r>
          </a:p>
          <a:p>
            <a:pPr marL="0" lvl="0" indent="0" algn="l">
              <a:lnSpc>
                <a:spcPts val="3989"/>
              </a:lnSpc>
            </a:pPr>
            <a:endParaRPr lang="en-US" sz="2400" dirty="0">
              <a:solidFill>
                <a:srgbClr val="F8F6F4"/>
              </a:solidFill>
              <a:latin typeface="DM Sans"/>
              <a:ea typeface="DM Sans"/>
              <a:cs typeface="DM Sans"/>
              <a:sym typeface="DM Sans"/>
            </a:endParaRPr>
          </a:p>
          <a:p>
            <a:pPr marL="0" lvl="0" indent="0" algn="l">
              <a:lnSpc>
                <a:spcPts val="3989"/>
              </a:lnSpc>
            </a:pPr>
            <a:r>
              <a:rPr lang="en-US" sz="2800" b="1" dirty="0">
                <a:solidFill>
                  <a:srgbClr val="F8F6F4"/>
                </a:solidFill>
                <a:latin typeface="DM Sans"/>
                <a:ea typeface="DM Sans"/>
                <a:cs typeface="DM Sans"/>
                <a:sym typeface="DM Sans"/>
              </a:rPr>
              <a:t>Negative Relationship:</a:t>
            </a:r>
          </a:p>
          <a:p>
            <a:pPr marL="0" lvl="0" indent="0" algn="l">
              <a:lnSpc>
                <a:spcPts val="3989"/>
              </a:lnSpc>
            </a:pPr>
            <a:r>
              <a:rPr lang="en-US" sz="2400" dirty="0">
                <a:solidFill>
                  <a:srgbClr val="F8F6F4"/>
                </a:solidFill>
                <a:latin typeface="DM Sans"/>
                <a:ea typeface="DM Sans"/>
                <a:cs typeface="DM Sans"/>
                <a:sym typeface="DM Sans"/>
              </a:rPr>
              <a:t>As the number of campaign calls increases beyond 10, the account balance remains low and negative. This simply implies that repeated calls were ineffective or targeted at less financially viable customers.</a:t>
            </a:r>
          </a:p>
        </p:txBody>
      </p:sp>
      <p:graphicFrame>
        <p:nvGraphicFramePr>
          <p:cNvPr id="14" name="Chart 13">
            <a:extLst>
              <a:ext uri="{FF2B5EF4-FFF2-40B4-BE49-F238E27FC236}">
                <a16:creationId xmlns:a16="http://schemas.microsoft.com/office/drawing/2014/main" id="{465DA9A6-02BA-4145-A952-C8EC49BA82FB}"/>
              </a:ext>
            </a:extLst>
          </p:cNvPr>
          <p:cNvGraphicFramePr>
            <a:graphicFrameLocks/>
          </p:cNvGraphicFramePr>
          <p:nvPr>
            <p:extLst>
              <p:ext uri="{D42A27DB-BD31-4B8C-83A1-F6EECF244321}">
                <p14:modId xmlns:p14="http://schemas.microsoft.com/office/powerpoint/2010/main" val="661628066"/>
              </p:ext>
            </p:extLst>
          </p:nvPr>
        </p:nvGraphicFramePr>
        <p:xfrm>
          <a:off x="11693212" y="980758"/>
          <a:ext cx="6608644" cy="553434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15571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AutoShape 2"/>
          <p:cNvSpPr/>
          <p:nvPr/>
        </p:nvSpPr>
        <p:spPr>
          <a:xfrm>
            <a:off x="10058400" y="0"/>
            <a:ext cx="8229600" cy="10287000"/>
          </a:xfrm>
          <a:prstGeom prst="rect">
            <a:avLst/>
          </a:prstGeom>
          <a:solidFill>
            <a:schemeClr val="bg1"/>
          </a:solidFill>
        </p:spPr>
      </p:sp>
      <p:sp>
        <p:nvSpPr>
          <p:cNvPr id="3" name="Freeform 3"/>
          <p:cNvSpPr/>
          <p:nvPr/>
        </p:nvSpPr>
        <p:spPr>
          <a:xfrm>
            <a:off x="10044544" y="8199120"/>
            <a:ext cx="8785982" cy="2087880"/>
          </a:xfrm>
          <a:custGeom>
            <a:avLst/>
            <a:gdLst/>
            <a:ahLst/>
            <a:cxnLst/>
            <a:rect l="l" t="t" r="r" b="b"/>
            <a:pathLst>
              <a:path w="7151170" h="3917533">
                <a:moveTo>
                  <a:pt x="0" y="0"/>
                </a:moveTo>
                <a:lnTo>
                  <a:pt x="7151170" y="0"/>
                </a:lnTo>
                <a:lnTo>
                  <a:pt x="7151170" y="3917533"/>
                </a:lnTo>
                <a:lnTo>
                  <a:pt x="0" y="39175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p:cNvSpPr txBox="1"/>
          <p:nvPr/>
        </p:nvSpPr>
        <p:spPr>
          <a:xfrm>
            <a:off x="-48491" y="385911"/>
            <a:ext cx="10237564" cy="1282402"/>
          </a:xfrm>
          <a:prstGeom prst="rect">
            <a:avLst/>
          </a:prstGeom>
        </p:spPr>
        <p:txBody>
          <a:bodyPr wrap="square" lIns="0" tIns="0" rIns="0" bIns="0" rtlCol="0" anchor="t">
            <a:spAutoFit/>
          </a:bodyPr>
          <a:lstStyle/>
          <a:p>
            <a:pPr marL="0" lvl="0" indent="0" algn="ctr">
              <a:lnSpc>
                <a:spcPts val="5040"/>
              </a:lnSpc>
              <a:spcBef>
                <a:spcPct val="0"/>
              </a:spcBef>
            </a:pPr>
            <a:r>
              <a:rPr lang="en-US" sz="4000" b="1" u="none" strike="noStrike" dirty="0">
                <a:solidFill>
                  <a:srgbClr val="F8F6F4"/>
                </a:solidFill>
                <a:latin typeface="Horizon"/>
                <a:ea typeface="Horizon"/>
                <a:cs typeface="Horizon"/>
                <a:sym typeface="Horizon"/>
              </a:rPr>
              <a:t>AGE GROUP VS HOUSING ANALYSIS</a:t>
            </a:r>
          </a:p>
        </p:txBody>
      </p:sp>
      <p:sp>
        <p:nvSpPr>
          <p:cNvPr id="9" name="TextBox 9"/>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6F4"/>
                </a:solidFill>
                <a:latin typeface="DM Sans"/>
                <a:ea typeface="DM Sans"/>
                <a:cs typeface="DM Sans"/>
                <a:sym typeface="DM Sans"/>
              </a:rPr>
              <a:t>5</a:t>
            </a:r>
          </a:p>
        </p:txBody>
      </p:sp>
      <p:sp>
        <p:nvSpPr>
          <p:cNvPr id="10" name="TextBox 7">
            <a:extLst>
              <a:ext uri="{FF2B5EF4-FFF2-40B4-BE49-F238E27FC236}">
                <a16:creationId xmlns:a16="http://schemas.microsoft.com/office/drawing/2014/main" id="{5F54A0DC-D4AA-4241-AA67-DF76789A9500}"/>
              </a:ext>
            </a:extLst>
          </p:cNvPr>
          <p:cNvSpPr txBox="1"/>
          <p:nvPr/>
        </p:nvSpPr>
        <p:spPr>
          <a:xfrm>
            <a:off x="200419" y="2071542"/>
            <a:ext cx="9739744" cy="2524474"/>
          </a:xfrm>
          <a:prstGeom prst="rect">
            <a:avLst/>
          </a:prstGeom>
        </p:spPr>
        <p:txBody>
          <a:bodyPr wrap="square" lIns="0" tIns="0" rIns="0" bIns="0" rtlCol="0" anchor="t">
            <a:spAutoFit/>
          </a:bodyPr>
          <a:lstStyle/>
          <a:p>
            <a:pPr marL="0" lvl="0" indent="0" algn="l">
              <a:lnSpc>
                <a:spcPts val="3989"/>
              </a:lnSpc>
            </a:pPr>
            <a:r>
              <a:rPr lang="en-US" sz="2400" b="1" dirty="0">
                <a:solidFill>
                  <a:srgbClr val="F8F6F4"/>
                </a:solidFill>
                <a:latin typeface="DM Sans"/>
                <a:ea typeface="DM Sans"/>
                <a:cs typeface="DM Sans"/>
                <a:sym typeface="DM Sans"/>
              </a:rPr>
              <a:t>Here the analysis shows that the active/productive population between ages of 29-48 have landed properties (houses) but of course has low account balance with the bank and also not interested in the campaign nor taking up loan.</a:t>
            </a:r>
            <a:endParaRPr lang="en-US" sz="2400" dirty="0">
              <a:solidFill>
                <a:srgbClr val="F8F6F4"/>
              </a:solidFill>
              <a:latin typeface="DM Sans"/>
              <a:ea typeface="DM Sans"/>
              <a:cs typeface="DM Sans"/>
              <a:sym typeface="DM Sans"/>
            </a:endParaRPr>
          </a:p>
          <a:p>
            <a:pPr marL="0" lvl="0" indent="0" algn="l">
              <a:lnSpc>
                <a:spcPts val="3989"/>
              </a:lnSpc>
            </a:pPr>
            <a:endParaRPr lang="en-US" sz="2400" dirty="0">
              <a:solidFill>
                <a:srgbClr val="F8F6F4"/>
              </a:solidFill>
              <a:latin typeface="DM Sans"/>
              <a:ea typeface="DM Sans"/>
              <a:cs typeface="DM Sans"/>
              <a:sym typeface="DM Sans"/>
            </a:endParaRPr>
          </a:p>
        </p:txBody>
      </p:sp>
      <p:graphicFrame>
        <p:nvGraphicFramePr>
          <p:cNvPr id="7" name="Chart 6">
            <a:extLst>
              <a:ext uri="{FF2B5EF4-FFF2-40B4-BE49-F238E27FC236}">
                <a16:creationId xmlns:a16="http://schemas.microsoft.com/office/drawing/2014/main" id="{8E077773-D37F-4DB8-84F7-B884E482D298}"/>
              </a:ext>
            </a:extLst>
          </p:cNvPr>
          <p:cNvGraphicFramePr>
            <a:graphicFrameLocks/>
          </p:cNvGraphicFramePr>
          <p:nvPr>
            <p:extLst>
              <p:ext uri="{D42A27DB-BD31-4B8C-83A1-F6EECF244321}">
                <p14:modId xmlns:p14="http://schemas.microsoft.com/office/powerpoint/2010/main" val="4018809457"/>
              </p:ext>
            </p:extLst>
          </p:nvPr>
        </p:nvGraphicFramePr>
        <p:xfrm>
          <a:off x="10189073" y="1027112"/>
          <a:ext cx="8112783" cy="48783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65961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AutoShape 2"/>
          <p:cNvSpPr/>
          <p:nvPr/>
        </p:nvSpPr>
        <p:spPr>
          <a:xfrm>
            <a:off x="10058400" y="0"/>
            <a:ext cx="8229600" cy="10287000"/>
          </a:xfrm>
          <a:prstGeom prst="rect">
            <a:avLst/>
          </a:prstGeom>
          <a:solidFill>
            <a:schemeClr val="bg1"/>
          </a:solidFill>
        </p:spPr>
      </p:sp>
      <p:sp>
        <p:nvSpPr>
          <p:cNvPr id="3" name="Freeform 3"/>
          <p:cNvSpPr/>
          <p:nvPr/>
        </p:nvSpPr>
        <p:spPr>
          <a:xfrm>
            <a:off x="10044544" y="8199120"/>
            <a:ext cx="8785982" cy="2087880"/>
          </a:xfrm>
          <a:custGeom>
            <a:avLst/>
            <a:gdLst/>
            <a:ahLst/>
            <a:cxnLst/>
            <a:rect l="l" t="t" r="r" b="b"/>
            <a:pathLst>
              <a:path w="7151170" h="3917533">
                <a:moveTo>
                  <a:pt x="0" y="0"/>
                </a:moveTo>
                <a:lnTo>
                  <a:pt x="7151170" y="0"/>
                </a:lnTo>
                <a:lnTo>
                  <a:pt x="7151170" y="3917533"/>
                </a:lnTo>
                <a:lnTo>
                  <a:pt x="0" y="39175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p:cNvSpPr txBox="1"/>
          <p:nvPr/>
        </p:nvSpPr>
        <p:spPr>
          <a:xfrm>
            <a:off x="-48491" y="385911"/>
            <a:ext cx="10237564" cy="1245213"/>
          </a:xfrm>
          <a:prstGeom prst="rect">
            <a:avLst/>
          </a:prstGeom>
        </p:spPr>
        <p:txBody>
          <a:bodyPr wrap="square" lIns="0" tIns="0" rIns="0" bIns="0" rtlCol="0" anchor="t">
            <a:spAutoFit/>
          </a:bodyPr>
          <a:lstStyle/>
          <a:p>
            <a:pPr marL="0" lvl="0" indent="0" algn="ctr">
              <a:lnSpc>
                <a:spcPts val="5040"/>
              </a:lnSpc>
              <a:spcBef>
                <a:spcPct val="0"/>
              </a:spcBef>
            </a:pPr>
            <a:r>
              <a:rPr lang="en-US" sz="2400" b="1" u="none" strike="noStrike" dirty="0">
                <a:solidFill>
                  <a:srgbClr val="F8F6F4"/>
                </a:solidFill>
                <a:latin typeface="Horizon"/>
                <a:ea typeface="Horizon"/>
                <a:cs typeface="Horizon"/>
                <a:sym typeface="Horizon"/>
              </a:rPr>
              <a:t>VOLUME OF CALL VS OUTCOME AND JOB ANALYSIS.</a:t>
            </a:r>
          </a:p>
        </p:txBody>
      </p:sp>
      <p:sp>
        <p:nvSpPr>
          <p:cNvPr id="9" name="TextBox 9"/>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6F4"/>
                </a:solidFill>
                <a:latin typeface="DM Sans"/>
                <a:ea typeface="DM Sans"/>
                <a:cs typeface="DM Sans"/>
                <a:sym typeface="DM Sans"/>
              </a:rPr>
              <a:t>5</a:t>
            </a:r>
          </a:p>
        </p:txBody>
      </p:sp>
      <p:sp>
        <p:nvSpPr>
          <p:cNvPr id="10" name="TextBox 7">
            <a:extLst>
              <a:ext uri="{FF2B5EF4-FFF2-40B4-BE49-F238E27FC236}">
                <a16:creationId xmlns:a16="http://schemas.microsoft.com/office/drawing/2014/main" id="{5F54A0DC-D4AA-4241-AA67-DF76789A9500}"/>
              </a:ext>
            </a:extLst>
          </p:cNvPr>
          <p:cNvSpPr txBox="1"/>
          <p:nvPr/>
        </p:nvSpPr>
        <p:spPr>
          <a:xfrm>
            <a:off x="200419" y="2071542"/>
            <a:ext cx="9739744" cy="3037435"/>
          </a:xfrm>
          <a:prstGeom prst="rect">
            <a:avLst/>
          </a:prstGeom>
        </p:spPr>
        <p:txBody>
          <a:bodyPr wrap="square" lIns="0" tIns="0" rIns="0" bIns="0" rtlCol="0" anchor="t">
            <a:spAutoFit/>
          </a:bodyPr>
          <a:lstStyle/>
          <a:p>
            <a:pPr marL="0" lvl="0" indent="0" algn="l">
              <a:lnSpc>
                <a:spcPts val="3989"/>
              </a:lnSpc>
            </a:pPr>
            <a:r>
              <a:rPr lang="en-US" sz="2400" b="1" dirty="0">
                <a:solidFill>
                  <a:srgbClr val="F8F6F4"/>
                </a:solidFill>
                <a:latin typeface="DM Sans"/>
                <a:ea typeface="DM Sans"/>
                <a:cs typeface="DM Sans"/>
                <a:sym typeface="DM Sans"/>
              </a:rPr>
              <a:t>The analysis here sought to understand the volume of success or failure recorded with different job types for better inform decision.</a:t>
            </a:r>
          </a:p>
          <a:p>
            <a:pPr marL="0" lvl="0" indent="0" algn="l">
              <a:lnSpc>
                <a:spcPts val="3989"/>
              </a:lnSpc>
            </a:pPr>
            <a:endParaRPr lang="en-US" sz="2400" b="1" dirty="0">
              <a:solidFill>
                <a:srgbClr val="F8F6F4"/>
              </a:solidFill>
              <a:latin typeface="DM Sans"/>
              <a:ea typeface="DM Sans"/>
              <a:cs typeface="DM Sans"/>
              <a:sym typeface="DM Sans"/>
            </a:endParaRPr>
          </a:p>
          <a:p>
            <a:pPr marL="0" lvl="0" indent="0" algn="l">
              <a:lnSpc>
                <a:spcPts val="3989"/>
              </a:lnSpc>
            </a:pPr>
            <a:r>
              <a:rPr lang="en-US" sz="2400" b="1" dirty="0">
                <a:solidFill>
                  <a:srgbClr val="F8F6F4"/>
                </a:solidFill>
                <a:latin typeface="DM Sans"/>
                <a:ea typeface="DM Sans"/>
                <a:cs typeface="DM Sans"/>
                <a:sym typeface="DM Sans"/>
              </a:rPr>
              <a:t>The high yellow bars from the chart indicates high number of unknown outcome which questions the reliability and data quality for analysis.</a:t>
            </a:r>
            <a:endParaRPr lang="en-US" sz="2400" dirty="0">
              <a:solidFill>
                <a:srgbClr val="F8F6F4"/>
              </a:solidFill>
              <a:latin typeface="DM Sans"/>
              <a:ea typeface="DM Sans"/>
              <a:cs typeface="DM Sans"/>
              <a:sym typeface="DM Sans"/>
            </a:endParaRPr>
          </a:p>
          <a:p>
            <a:pPr marL="0" lvl="0" indent="0" algn="l">
              <a:lnSpc>
                <a:spcPts val="3989"/>
              </a:lnSpc>
            </a:pPr>
            <a:endParaRPr lang="en-US" sz="2400" dirty="0">
              <a:solidFill>
                <a:srgbClr val="F8F6F4"/>
              </a:solidFill>
              <a:latin typeface="DM Sans"/>
              <a:ea typeface="DM Sans"/>
              <a:cs typeface="DM Sans"/>
              <a:sym typeface="DM Sans"/>
            </a:endParaRPr>
          </a:p>
        </p:txBody>
      </p:sp>
      <p:graphicFrame>
        <p:nvGraphicFramePr>
          <p:cNvPr id="8" name="Chart 7">
            <a:extLst>
              <a:ext uri="{FF2B5EF4-FFF2-40B4-BE49-F238E27FC236}">
                <a16:creationId xmlns:a16="http://schemas.microsoft.com/office/drawing/2014/main" id="{84BE5481-7C1A-488E-8D7C-04AACCF7D3A6}"/>
              </a:ext>
            </a:extLst>
          </p:cNvPr>
          <p:cNvGraphicFramePr>
            <a:graphicFrameLocks/>
          </p:cNvGraphicFramePr>
          <p:nvPr>
            <p:extLst>
              <p:ext uri="{D42A27DB-BD31-4B8C-83A1-F6EECF244321}">
                <p14:modId xmlns:p14="http://schemas.microsoft.com/office/powerpoint/2010/main" val="1542753954"/>
              </p:ext>
            </p:extLst>
          </p:nvPr>
        </p:nvGraphicFramePr>
        <p:xfrm>
          <a:off x="10058400" y="1104900"/>
          <a:ext cx="8229600" cy="5410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83750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Freeform 2"/>
          <p:cNvSpPr/>
          <p:nvPr/>
        </p:nvSpPr>
        <p:spPr>
          <a:xfrm>
            <a:off x="0" y="9456002"/>
            <a:ext cx="6096000" cy="830998"/>
          </a:xfrm>
          <a:custGeom>
            <a:avLst/>
            <a:gdLst/>
            <a:ahLst/>
            <a:cxnLst/>
            <a:rect l="l" t="t" r="r" b="b"/>
            <a:pathLst>
              <a:path w="6096000" h="3339493">
                <a:moveTo>
                  <a:pt x="0" y="0"/>
                </a:moveTo>
                <a:lnTo>
                  <a:pt x="6096000" y="0"/>
                </a:lnTo>
                <a:lnTo>
                  <a:pt x="6096000" y="3339493"/>
                </a:lnTo>
                <a:lnTo>
                  <a:pt x="0" y="333949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6096000" y="9456002"/>
            <a:ext cx="6096000" cy="830998"/>
          </a:xfrm>
          <a:custGeom>
            <a:avLst/>
            <a:gdLst/>
            <a:ahLst/>
            <a:cxnLst/>
            <a:rect l="l" t="t" r="r" b="b"/>
            <a:pathLst>
              <a:path w="6096000" h="3339493">
                <a:moveTo>
                  <a:pt x="0" y="0"/>
                </a:moveTo>
                <a:lnTo>
                  <a:pt x="6096000" y="0"/>
                </a:lnTo>
                <a:lnTo>
                  <a:pt x="6096000" y="3339493"/>
                </a:lnTo>
                <a:lnTo>
                  <a:pt x="0" y="333949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2192000" y="9456002"/>
            <a:ext cx="6096000" cy="830998"/>
          </a:xfrm>
          <a:custGeom>
            <a:avLst/>
            <a:gdLst/>
            <a:ahLst/>
            <a:cxnLst/>
            <a:rect l="l" t="t" r="r" b="b"/>
            <a:pathLst>
              <a:path w="6096000" h="3339493">
                <a:moveTo>
                  <a:pt x="0" y="0"/>
                </a:moveTo>
                <a:lnTo>
                  <a:pt x="6096000" y="0"/>
                </a:lnTo>
                <a:lnTo>
                  <a:pt x="6096000" y="3339493"/>
                </a:lnTo>
                <a:lnTo>
                  <a:pt x="0" y="333949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9" name="TextBox 9"/>
          <p:cNvSpPr txBox="1"/>
          <p:nvPr/>
        </p:nvSpPr>
        <p:spPr>
          <a:xfrm>
            <a:off x="304800" y="1425933"/>
            <a:ext cx="17983200" cy="8032392"/>
          </a:xfrm>
          <a:prstGeom prst="rect">
            <a:avLst/>
          </a:prstGeom>
        </p:spPr>
        <p:txBody>
          <a:bodyPr wrap="square" lIns="0" tIns="0" rIns="0" bIns="0" rtlCol="0" anchor="t">
            <a:spAutoFit/>
          </a:bodyPr>
          <a:lstStyle/>
          <a:p>
            <a:pPr marL="457200" lvl="0" indent="-457200" algn="l">
              <a:lnSpc>
                <a:spcPts val="4199"/>
              </a:lnSpc>
              <a:buFont typeface="+mj-lt"/>
              <a:buAutoNum type="arabicPeriod"/>
            </a:pPr>
            <a:r>
              <a:rPr lang="en-US" sz="2400" dirty="0">
                <a:solidFill>
                  <a:srgbClr val="F8F6F4"/>
                </a:solidFill>
                <a:latin typeface="DM Sans"/>
                <a:ea typeface="DM Sans"/>
                <a:cs typeface="DM Sans"/>
                <a:sym typeface="DM Sans"/>
              </a:rPr>
              <a:t>Improve Data collection/Quality to reduce “Unknown” outcomes by ensuring strict compliance with data entry or through automated logging this will ensure accurate analysis. </a:t>
            </a:r>
          </a:p>
          <a:p>
            <a:pPr marL="457200" lvl="0" indent="-457200" algn="l">
              <a:lnSpc>
                <a:spcPts val="4199"/>
              </a:lnSpc>
              <a:buFont typeface="+mj-lt"/>
              <a:buAutoNum type="arabicPeriod"/>
            </a:pPr>
            <a:endParaRPr lang="en-US" sz="2400" dirty="0">
              <a:solidFill>
                <a:srgbClr val="F8F6F4"/>
              </a:solidFill>
              <a:latin typeface="DM Sans"/>
              <a:ea typeface="DM Sans"/>
              <a:cs typeface="DM Sans"/>
              <a:sym typeface="DM Sans"/>
            </a:endParaRPr>
          </a:p>
          <a:p>
            <a:pPr marL="457200" lvl="0" indent="-457200" algn="l">
              <a:lnSpc>
                <a:spcPts val="4199"/>
              </a:lnSpc>
              <a:buFont typeface="+mj-lt"/>
              <a:buAutoNum type="arabicPeriod"/>
            </a:pPr>
            <a:r>
              <a:rPr lang="en-US" sz="2400" dirty="0">
                <a:solidFill>
                  <a:srgbClr val="F8F6F4"/>
                </a:solidFill>
                <a:latin typeface="DM Sans"/>
                <a:ea typeface="DM Sans"/>
                <a:cs typeface="DM Sans"/>
                <a:sym typeface="DM Sans"/>
              </a:rPr>
              <a:t>Campaign and Target Refinement: Adopt a modern marketing campaign strategy by employing a professional Digital Marketer to implement modern marketing campaign such as Pay per click advertising, Social media marketing (through quality contents) and email market for a better outreach that would capture and entice the active younger population.</a:t>
            </a:r>
          </a:p>
          <a:p>
            <a:pPr marL="457200" lvl="0" indent="-457200" algn="l">
              <a:lnSpc>
                <a:spcPts val="4199"/>
              </a:lnSpc>
              <a:buFont typeface="+mj-lt"/>
              <a:buAutoNum type="arabicPeriod"/>
            </a:pPr>
            <a:endParaRPr lang="en-US" sz="2400" dirty="0">
              <a:solidFill>
                <a:srgbClr val="F8F6F4"/>
              </a:solidFill>
              <a:latin typeface="DM Sans"/>
              <a:ea typeface="DM Sans"/>
              <a:cs typeface="DM Sans"/>
              <a:sym typeface="DM Sans"/>
            </a:endParaRPr>
          </a:p>
          <a:p>
            <a:pPr marL="457200" lvl="0" indent="-457200" algn="l">
              <a:lnSpc>
                <a:spcPts val="4199"/>
              </a:lnSpc>
              <a:buFont typeface="+mj-lt"/>
              <a:buAutoNum type="arabicPeriod"/>
            </a:pPr>
            <a:r>
              <a:rPr lang="en-US" sz="2400" dirty="0">
                <a:solidFill>
                  <a:srgbClr val="F8F6F4"/>
                </a:solidFill>
                <a:latin typeface="DM Sans"/>
                <a:ea typeface="DM Sans"/>
                <a:cs typeface="DM Sans"/>
                <a:sym typeface="DM Sans"/>
              </a:rPr>
              <a:t>Strategic and well restructured message that resonate well with the modern, young, vibrant and tech-savvy  population.</a:t>
            </a:r>
          </a:p>
          <a:p>
            <a:pPr marL="457200" lvl="0" indent="-457200" algn="l">
              <a:lnSpc>
                <a:spcPts val="4199"/>
              </a:lnSpc>
              <a:buFont typeface="+mj-lt"/>
              <a:buAutoNum type="arabicPeriod"/>
            </a:pPr>
            <a:endParaRPr lang="en-US" sz="2400" dirty="0">
              <a:solidFill>
                <a:srgbClr val="F8F6F4"/>
              </a:solidFill>
              <a:latin typeface="DM Sans"/>
              <a:ea typeface="DM Sans"/>
              <a:cs typeface="DM Sans"/>
              <a:sym typeface="DM Sans"/>
            </a:endParaRPr>
          </a:p>
          <a:p>
            <a:pPr marL="457200" lvl="0" indent="-457200" algn="l">
              <a:lnSpc>
                <a:spcPts val="4199"/>
              </a:lnSpc>
              <a:buFont typeface="+mj-lt"/>
              <a:buAutoNum type="arabicPeriod"/>
            </a:pPr>
            <a:r>
              <a:rPr lang="en-US" sz="2400" dirty="0">
                <a:solidFill>
                  <a:srgbClr val="F8F6F4"/>
                </a:solidFill>
                <a:latin typeface="DM Sans"/>
                <a:ea typeface="DM Sans"/>
                <a:cs typeface="DM Sans"/>
                <a:sym typeface="DM Sans"/>
              </a:rPr>
              <a:t>Rethink strategies for jobs and age groups with low success but high volume.</a:t>
            </a:r>
          </a:p>
          <a:p>
            <a:pPr marL="457200" lvl="0" indent="-457200" algn="l">
              <a:lnSpc>
                <a:spcPts val="4199"/>
              </a:lnSpc>
              <a:buFont typeface="+mj-lt"/>
              <a:buAutoNum type="arabicPeriod"/>
            </a:pPr>
            <a:endParaRPr lang="en-US" sz="2400" dirty="0">
              <a:solidFill>
                <a:srgbClr val="F8F6F4"/>
              </a:solidFill>
              <a:latin typeface="DM Sans"/>
              <a:ea typeface="DM Sans"/>
              <a:cs typeface="DM Sans"/>
              <a:sym typeface="DM Sans"/>
            </a:endParaRPr>
          </a:p>
          <a:p>
            <a:pPr marL="457200" lvl="0" indent="-457200" algn="l">
              <a:lnSpc>
                <a:spcPts val="4199"/>
              </a:lnSpc>
              <a:buFont typeface="+mj-lt"/>
              <a:buAutoNum type="arabicPeriod"/>
            </a:pPr>
            <a:r>
              <a:rPr lang="en-US" sz="2400" dirty="0">
                <a:solidFill>
                  <a:srgbClr val="F8F6F4"/>
                </a:solidFill>
                <a:latin typeface="DM Sans"/>
                <a:ea typeface="DM Sans"/>
                <a:cs typeface="DM Sans"/>
                <a:sym typeface="DM Sans"/>
              </a:rPr>
              <a:t>Use account balance and age insights to create more personalized campaign offers.</a:t>
            </a:r>
          </a:p>
          <a:p>
            <a:pPr marL="457200" lvl="0" indent="-457200" algn="l">
              <a:lnSpc>
                <a:spcPts val="4199"/>
              </a:lnSpc>
              <a:buFont typeface="+mj-lt"/>
              <a:buAutoNum type="arabicPeriod"/>
            </a:pPr>
            <a:endParaRPr lang="en-US" sz="2400" dirty="0">
              <a:solidFill>
                <a:srgbClr val="F8F6F4"/>
              </a:solidFill>
              <a:latin typeface="DM Sans"/>
              <a:ea typeface="DM Sans"/>
              <a:cs typeface="DM Sans"/>
              <a:sym typeface="DM Sans"/>
            </a:endParaRPr>
          </a:p>
          <a:p>
            <a:pPr marL="457200" lvl="0" indent="-457200" algn="l">
              <a:lnSpc>
                <a:spcPts val="4199"/>
              </a:lnSpc>
              <a:buFont typeface="+mj-lt"/>
              <a:buAutoNum type="arabicPeriod"/>
            </a:pPr>
            <a:r>
              <a:rPr lang="en-US" sz="2400" dirty="0">
                <a:solidFill>
                  <a:srgbClr val="F8F6F4"/>
                </a:solidFill>
                <a:latin typeface="DM Sans"/>
                <a:ea typeface="DM Sans"/>
                <a:cs typeface="DM Sans"/>
                <a:sym typeface="DM Sans"/>
              </a:rPr>
              <a:t>In summary, consider tailoring messaging or product offerings to the dominant age and housing segments for higher conversion potential, or explore opportunities to engage underrepresented groups.</a:t>
            </a:r>
          </a:p>
        </p:txBody>
      </p:sp>
      <p:sp>
        <p:nvSpPr>
          <p:cNvPr id="11" name="TextBox 11"/>
          <p:cNvSpPr txBox="1"/>
          <p:nvPr/>
        </p:nvSpPr>
        <p:spPr>
          <a:xfrm>
            <a:off x="4191000" y="79325"/>
            <a:ext cx="9906000" cy="605935"/>
          </a:xfrm>
          <a:prstGeom prst="rect">
            <a:avLst/>
          </a:prstGeom>
        </p:spPr>
        <p:txBody>
          <a:bodyPr wrap="square" lIns="0" tIns="0" rIns="0" bIns="0" rtlCol="0" anchor="t">
            <a:spAutoFit/>
          </a:bodyPr>
          <a:lstStyle/>
          <a:p>
            <a:pPr marL="0" lvl="0" indent="0" algn="l">
              <a:lnSpc>
                <a:spcPts val="4650"/>
              </a:lnSpc>
              <a:spcBef>
                <a:spcPct val="0"/>
              </a:spcBef>
            </a:pPr>
            <a:r>
              <a:rPr lang="en-US" sz="4000" b="1" u="none" strike="noStrike" dirty="0">
                <a:solidFill>
                  <a:srgbClr val="F8F6F4"/>
                </a:solidFill>
                <a:latin typeface="Horizon"/>
                <a:ea typeface="Horizon"/>
                <a:cs typeface="Horizon"/>
                <a:sym typeface="Horizon"/>
              </a:rPr>
              <a:t>Recommendations </a:t>
            </a:r>
          </a:p>
        </p:txBody>
      </p:sp>
      <p:sp>
        <p:nvSpPr>
          <p:cNvPr id="12" name="TextBox 11">
            <a:extLst>
              <a:ext uri="{FF2B5EF4-FFF2-40B4-BE49-F238E27FC236}">
                <a16:creationId xmlns:a16="http://schemas.microsoft.com/office/drawing/2014/main" id="{89FC8C4F-71A7-4440-9698-5442B5D5E0CD}"/>
              </a:ext>
            </a:extLst>
          </p:cNvPr>
          <p:cNvSpPr txBox="1"/>
          <p:nvPr/>
        </p:nvSpPr>
        <p:spPr>
          <a:xfrm>
            <a:off x="838200" y="871161"/>
            <a:ext cx="13487400" cy="830997"/>
          </a:xfrm>
          <a:prstGeom prst="rect">
            <a:avLst/>
          </a:prstGeom>
          <a:noFill/>
        </p:spPr>
        <p:txBody>
          <a:bodyPr wrap="square" rtlCol="0">
            <a:spAutoFit/>
          </a:bodyPr>
          <a:lstStyle/>
          <a:p>
            <a:r>
              <a:rPr lang="en-US" sz="2400" i="1" dirty="0">
                <a:solidFill>
                  <a:srgbClr val="F8F6F4"/>
                </a:solidFill>
                <a:effectLst>
                  <a:outerShdw blurRad="38100" dist="38100" dir="2700000" algn="tl">
                    <a:srgbClr val="000000">
                      <a:alpha val="43137"/>
                    </a:srgbClr>
                  </a:outerShdw>
                </a:effectLst>
                <a:latin typeface="DM Sans"/>
                <a:ea typeface="DM Sans"/>
                <a:cs typeface="DM Sans"/>
                <a:sym typeface="DM Sans"/>
              </a:rPr>
              <a:t>To address low success rate the following recommendations were made:</a:t>
            </a:r>
          </a:p>
          <a:p>
            <a:endParaRPr lang="en-GB" sz="2400" i="1" dirty="0">
              <a:effectLst>
                <a:outerShdw blurRad="38100" dist="38100" dir="2700000" algn="tl">
                  <a:srgbClr val="000000">
                    <a:alpha val="43137"/>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AutoShape 2"/>
          <p:cNvSpPr/>
          <p:nvPr/>
        </p:nvSpPr>
        <p:spPr>
          <a:xfrm>
            <a:off x="0" y="9479774"/>
            <a:ext cx="18288000" cy="809280"/>
          </a:xfrm>
          <a:prstGeom prst="rect">
            <a:avLst/>
          </a:prstGeom>
          <a:solidFill>
            <a:srgbClr val="F23869"/>
          </a:solidFill>
        </p:spPr>
      </p:sp>
      <p:sp>
        <p:nvSpPr>
          <p:cNvPr id="5" name="TextBox 5"/>
          <p:cNvSpPr txBox="1"/>
          <p:nvPr/>
        </p:nvSpPr>
        <p:spPr>
          <a:xfrm>
            <a:off x="2901472" y="1275200"/>
            <a:ext cx="12485055" cy="754053"/>
          </a:xfrm>
          <a:prstGeom prst="rect">
            <a:avLst/>
          </a:prstGeom>
        </p:spPr>
        <p:txBody>
          <a:bodyPr lIns="0" tIns="0" rIns="0" bIns="0" rtlCol="0" anchor="t">
            <a:spAutoFit/>
          </a:bodyPr>
          <a:lstStyle/>
          <a:p>
            <a:pPr marL="0" lvl="0" indent="0" algn="ctr">
              <a:lnSpc>
                <a:spcPts val="5600"/>
              </a:lnSpc>
            </a:pPr>
            <a:r>
              <a:rPr lang="en-US" sz="5600" dirty="0">
                <a:solidFill>
                  <a:srgbClr val="F8F6F4"/>
                </a:solidFill>
                <a:latin typeface="Horizon"/>
                <a:ea typeface="Horizon"/>
                <a:cs typeface="Horizon"/>
                <a:sym typeface="Horizon"/>
              </a:rPr>
              <a:t>OVERVIEW </a:t>
            </a:r>
          </a:p>
        </p:txBody>
      </p:sp>
      <p:sp>
        <p:nvSpPr>
          <p:cNvPr id="9" name="TextBox 9"/>
          <p:cNvSpPr txBox="1"/>
          <p:nvPr/>
        </p:nvSpPr>
        <p:spPr>
          <a:xfrm>
            <a:off x="5732404" y="9755827"/>
            <a:ext cx="6823192" cy="247650"/>
          </a:xfrm>
          <a:prstGeom prst="rect">
            <a:avLst/>
          </a:prstGeom>
        </p:spPr>
        <p:txBody>
          <a:bodyPr lIns="0" tIns="0" rIns="0" bIns="0" rtlCol="0" anchor="t">
            <a:spAutoFit/>
          </a:bodyPr>
          <a:lstStyle/>
          <a:p>
            <a:pPr marL="0" lvl="0" indent="0" algn="ctr">
              <a:lnSpc>
                <a:spcPts val="1919"/>
              </a:lnSpc>
            </a:pPr>
            <a:r>
              <a:rPr lang="en-US" sz="1599" dirty="0">
                <a:solidFill>
                  <a:srgbClr val="F8F6F4"/>
                </a:solidFill>
                <a:latin typeface="DM Sans"/>
                <a:ea typeface="DM Sans"/>
                <a:cs typeface="DM Sans"/>
                <a:sym typeface="DM Sans"/>
              </a:rPr>
              <a:t>BANK CALL CAMPAIGN STRATEGY PRESENTATION</a:t>
            </a:r>
          </a:p>
        </p:txBody>
      </p:sp>
      <p:sp>
        <p:nvSpPr>
          <p:cNvPr id="11" name="TextBox 10">
            <a:extLst>
              <a:ext uri="{FF2B5EF4-FFF2-40B4-BE49-F238E27FC236}">
                <a16:creationId xmlns:a16="http://schemas.microsoft.com/office/drawing/2014/main" id="{8B1266F7-C82C-46D4-8870-9889F6AB9C70}"/>
              </a:ext>
            </a:extLst>
          </p:cNvPr>
          <p:cNvSpPr txBox="1"/>
          <p:nvPr/>
        </p:nvSpPr>
        <p:spPr>
          <a:xfrm>
            <a:off x="914400" y="2857500"/>
            <a:ext cx="16306800" cy="3416320"/>
          </a:xfrm>
          <a:prstGeom prst="rect">
            <a:avLst/>
          </a:prstGeom>
          <a:noFill/>
        </p:spPr>
        <p:txBody>
          <a:bodyPr wrap="square" rtlCol="0">
            <a:spAutoFit/>
          </a:bodyPr>
          <a:lstStyle/>
          <a:p>
            <a:r>
              <a:rPr lang="en-US" sz="3600" dirty="0">
                <a:solidFill>
                  <a:schemeClr val="bg1"/>
                </a:solidFill>
                <a:latin typeface="DM Sans" panose="020B0604020202020204" charset="0"/>
                <a:cs typeface="Times New Roman" panose="02020603050405020304" pitchFamily="18" charset="0"/>
              </a:rPr>
              <a:t>This project focused on analyzing data from a direct marketing campaign carried out by Pillar bank, which involved customer outreach via phone calls. Using data analytics techniques, we aim to uncover actionable insights that can guide and optimize future marketing strategies, improve targeting, and increase campaign effectiveness.</a:t>
            </a:r>
          </a:p>
          <a:p>
            <a:endParaRPr lang="en-GB" sz="3600" dirty="0">
              <a:solidFill>
                <a:schemeClr val="bg1"/>
              </a:solidFill>
              <a:latin typeface="DM Sans" panose="020B0604020202020204" charset="0"/>
              <a:cs typeface="Times New Roman" panose="02020603050405020304" pitchFamily="18" charset="0"/>
            </a:endParaRPr>
          </a:p>
        </p:txBody>
      </p:sp>
    </p:spTree>
    <p:extLst>
      <p:ext uri="{BB962C8B-B14F-4D97-AF65-F5344CB8AC3E}">
        <p14:creationId xmlns:p14="http://schemas.microsoft.com/office/powerpoint/2010/main" val="3913777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AutoShape 2"/>
          <p:cNvSpPr/>
          <p:nvPr/>
        </p:nvSpPr>
        <p:spPr>
          <a:xfrm>
            <a:off x="0" y="9479774"/>
            <a:ext cx="18288000" cy="809280"/>
          </a:xfrm>
          <a:prstGeom prst="rect">
            <a:avLst/>
          </a:prstGeom>
          <a:solidFill>
            <a:srgbClr val="F23869"/>
          </a:solidFill>
        </p:spPr>
      </p:sp>
      <p:grpSp>
        <p:nvGrpSpPr>
          <p:cNvPr id="3" name="Group 3"/>
          <p:cNvGrpSpPr/>
          <p:nvPr/>
        </p:nvGrpSpPr>
        <p:grpSpPr>
          <a:xfrm>
            <a:off x="23037" y="2231079"/>
            <a:ext cx="5681595" cy="3825986"/>
            <a:chOff x="0" y="137171"/>
            <a:chExt cx="6350000" cy="4276091"/>
          </a:xfrm>
          <a:blipFill dpi="0" rotWithShape="1">
            <a:blip r:embed="rId2">
              <a:extLst>
                <a:ext uri="{28A0092B-C50C-407E-A947-70E740481C1C}">
                  <a14:useLocalDpi xmlns:a14="http://schemas.microsoft.com/office/drawing/2010/main" val="0"/>
                </a:ext>
              </a:extLst>
            </a:blip>
            <a:srcRect/>
            <a:stretch>
              <a:fillRect/>
            </a:stretch>
          </a:blipFill>
        </p:grpSpPr>
        <p:sp>
          <p:nvSpPr>
            <p:cNvPr id="4" name="Freeform 4"/>
            <p:cNvSpPr/>
            <p:nvPr/>
          </p:nvSpPr>
          <p:spPr>
            <a:xfrm>
              <a:off x="0" y="137171"/>
              <a:ext cx="6350000" cy="4276091"/>
            </a:xfrm>
            <a:custGeom>
              <a:avLst/>
              <a:gdLst/>
              <a:ahLst/>
              <a:cxnLst/>
              <a:rect l="l" t="t" r="r" b="b"/>
              <a:pathLst>
                <a:path w="6350000" h="4276090">
                  <a:moveTo>
                    <a:pt x="6220460" y="0"/>
                  </a:moveTo>
                  <a:cubicBezTo>
                    <a:pt x="4969510" y="0"/>
                    <a:pt x="3713480" y="0"/>
                    <a:pt x="2462530" y="0"/>
                  </a:cubicBezTo>
                  <a:lnTo>
                    <a:pt x="2462530" y="129540"/>
                  </a:lnTo>
                  <a:cubicBezTo>
                    <a:pt x="2346960" y="129540"/>
                    <a:pt x="2189480" y="129540"/>
                    <a:pt x="2073910" y="129540"/>
                  </a:cubicBezTo>
                  <a:lnTo>
                    <a:pt x="2073910" y="259080"/>
                  </a:lnTo>
                  <a:cubicBezTo>
                    <a:pt x="1958340" y="259080"/>
                    <a:pt x="1800860" y="259080"/>
                    <a:pt x="1685290" y="259080"/>
                  </a:cubicBezTo>
                  <a:lnTo>
                    <a:pt x="1685290" y="388620"/>
                  </a:lnTo>
                  <a:cubicBezTo>
                    <a:pt x="1620520" y="388620"/>
                    <a:pt x="1490980" y="388620"/>
                    <a:pt x="1426210" y="388620"/>
                  </a:cubicBezTo>
                  <a:lnTo>
                    <a:pt x="1426210" y="518160"/>
                  </a:lnTo>
                  <a:cubicBezTo>
                    <a:pt x="1361440" y="518160"/>
                    <a:pt x="1231900" y="518160"/>
                    <a:pt x="1167130" y="518160"/>
                  </a:cubicBezTo>
                  <a:lnTo>
                    <a:pt x="1167130" y="647700"/>
                  </a:lnTo>
                  <a:cubicBezTo>
                    <a:pt x="1102360" y="647700"/>
                    <a:pt x="972820" y="647700"/>
                    <a:pt x="908050" y="647700"/>
                  </a:cubicBezTo>
                  <a:lnTo>
                    <a:pt x="908050" y="777240"/>
                  </a:lnTo>
                  <a:lnTo>
                    <a:pt x="777240" y="777240"/>
                  </a:lnTo>
                  <a:lnTo>
                    <a:pt x="777240" y="906780"/>
                  </a:lnTo>
                  <a:lnTo>
                    <a:pt x="647700" y="906780"/>
                  </a:lnTo>
                  <a:lnTo>
                    <a:pt x="647700" y="1036320"/>
                  </a:lnTo>
                  <a:lnTo>
                    <a:pt x="518160" y="1036320"/>
                  </a:lnTo>
                  <a:cubicBezTo>
                    <a:pt x="518160" y="1101090"/>
                    <a:pt x="518160" y="1230630"/>
                    <a:pt x="518160" y="1295400"/>
                  </a:cubicBezTo>
                  <a:lnTo>
                    <a:pt x="388620" y="1295400"/>
                  </a:lnTo>
                  <a:cubicBezTo>
                    <a:pt x="388620" y="1360170"/>
                    <a:pt x="388620" y="1489710"/>
                    <a:pt x="388620" y="1554480"/>
                  </a:cubicBezTo>
                  <a:lnTo>
                    <a:pt x="259080" y="1554480"/>
                  </a:lnTo>
                  <a:cubicBezTo>
                    <a:pt x="259080" y="1619250"/>
                    <a:pt x="259080" y="1748790"/>
                    <a:pt x="259080" y="1813560"/>
                  </a:cubicBezTo>
                  <a:lnTo>
                    <a:pt x="129540" y="1813560"/>
                  </a:lnTo>
                  <a:cubicBezTo>
                    <a:pt x="129540" y="1929130"/>
                    <a:pt x="129540" y="2086610"/>
                    <a:pt x="129540" y="2202180"/>
                  </a:cubicBezTo>
                  <a:lnTo>
                    <a:pt x="0" y="2202180"/>
                  </a:lnTo>
                  <a:cubicBezTo>
                    <a:pt x="0" y="2890520"/>
                    <a:pt x="0" y="3586480"/>
                    <a:pt x="0" y="4276090"/>
                  </a:cubicBezTo>
                  <a:cubicBezTo>
                    <a:pt x="1380490" y="4276090"/>
                    <a:pt x="2766060" y="4276090"/>
                    <a:pt x="4146550" y="4276090"/>
                  </a:cubicBezTo>
                  <a:lnTo>
                    <a:pt x="4146550" y="4146550"/>
                  </a:lnTo>
                  <a:cubicBezTo>
                    <a:pt x="4262120" y="4146550"/>
                    <a:pt x="4419600" y="4146550"/>
                    <a:pt x="4535170" y="4146550"/>
                  </a:cubicBezTo>
                  <a:lnTo>
                    <a:pt x="4535170" y="4017010"/>
                  </a:lnTo>
                  <a:cubicBezTo>
                    <a:pt x="4650740" y="4017010"/>
                    <a:pt x="4808220" y="4017010"/>
                    <a:pt x="4923790" y="4017010"/>
                  </a:cubicBezTo>
                  <a:lnTo>
                    <a:pt x="4923790" y="3887470"/>
                  </a:lnTo>
                  <a:cubicBezTo>
                    <a:pt x="4988560" y="3887470"/>
                    <a:pt x="5118100" y="3887470"/>
                    <a:pt x="5182870" y="3887470"/>
                  </a:cubicBezTo>
                  <a:lnTo>
                    <a:pt x="5182870" y="3757930"/>
                  </a:lnTo>
                  <a:cubicBezTo>
                    <a:pt x="5247640" y="3757930"/>
                    <a:pt x="5377180" y="3757930"/>
                    <a:pt x="5441950" y="3757930"/>
                  </a:cubicBezTo>
                  <a:lnTo>
                    <a:pt x="5441950" y="3628390"/>
                  </a:lnTo>
                  <a:lnTo>
                    <a:pt x="5571490" y="3628390"/>
                  </a:lnTo>
                  <a:lnTo>
                    <a:pt x="5571490" y="3498850"/>
                  </a:lnTo>
                  <a:lnTo>
                    <a:pt x="5702300" y="3498850"/>
                  </a:lnTo>
                  <a:lnTo>
                    <a:pt x="5702300" y="3369310"/>
                  </a:lnTo>
                  <a:lnTo>
                    <a:pt x="5831840" y="3369310"/>
                  </a:lnTo>
                  <a:cubicBezTo>
                    <a:pt x="5831840" y="3304540"/>
                    <a:pt x="5831840" y="3175000"/>
                    <a:pt x="5831840" y="3110230"/>
                  </a:cubicBezTo>
                  <a:lnTo>
                    <a:pt x="5961380" y="3110230"/>
                  </a:lnTo>
                  <a:cubicBezTo>
                    <a:pt x="5961380" y="3045460"/>
                    <a:pt x="5961380" y="2915920"/>
                    <a:pt x="5961380" y="2851150"/>
                  </a:cubicBezTo>
                  <a:lnTo>
                    <a:pt x="6090920" y="2851150"/>
                  </a:lnTo>
                  <a:cubicBezTo>
                    <a:pt x="6090920" y="2735580"/>
                    <a:pt x="6090920" y="2578100"/>
                    <a:pt x="6090920" y="2462530"/>
                  </a:cubicBezTo>
                  <a:lnTo>
                    <a:pt x="6220460" y="2462530"/>
                  </a:lnTo>
                  <a:cubicBezTo>
                    <a:pt x="6220460" y="2299970"/>
                    <a:pt x="6220460" y="2106930"/>
                    <a:pt x="6220460" y="1944370"/>
                  </a:cubicBezTo>
                  <a:lnTo>
                    <a:pt x="6350000" y="1944370"/>
                  </a:lnTo>
                  <a:cubicBezTo>
                    <a:pt x="6350000" y="1299210"/>
                    <a:pt x="6350000" y="645160"/>
                    <a:pt x="6350000" y="0"/>
                  </a:cubicBezTo>
                  <a:lnTo>
                    <a:pt x="6220460" y="0"/>
                  </a:lnTo>
                  <a:close/>
                </a:path>
              </a:pathLst>
            </a:custGeom>
            <a:grpFill/>
            <a:ln w="12700">
              <a:solidFill>
                <a:srgbClr val="000000"/>
              </a:solidFill>
            </a:ln>
          </p:spPr>
          <p:txBody>
            <a:bodyPr/>
            <a:lstStyle/>
            <a:p>
              <a:endParaRPr lang="en-GB" dirty="0"/>
            </a:p>
          </p:txBody>
        </p:sp>
      </p:grpSp>
      <p:sp>
        <p:nvSpPr>
          <p:cNvPr id="5" name="TextBox 5"/>
          <p:cNvSpPr txBox="1"/>
          <p:nvPr/>
        </p:nvSpPr>
        <p:spPr>
          <a:xfrm>
            <a:off x="1600200" y="675580"/>
            <a:ext cx="12485055" cy="754053"/>
          </a:xfrm>
          <a:prstGeom prst="rect">
            <a:avLst/>
          </a:prstGeom>
        </p:spPr>
        <p:txBody>
          <a:bodyPr lIns="0" tIns="0" rIns="0" bIns="0" rtlCol="0" anchor="t">
            <a:spAutoFit/>
          </a:bodyPr>
          <a:lstStyle/>
          <a:p>
            <a:pPr marL="0" lvl="0" indent="0" algn="ctr">
              <a:lnSpc>
                <a:spcPts val="5600"/>
              </a:lnSpc>
            </a:pPr>
            <a:r>
              <a:rPr lang="en-US" sz="5600" dirty="0">
                <a:solidFill>
                  <a:srgbClr val="F8F6F4"/>
                </a:solidFill>
                <a:latin typeface="Horizon"/>
                <a:ea typeface="Horizon"/>
                <a:cs typeface="Horizon"/>
                <a:sym typeface="Horizon"/>
              </a:rPr>
              <a:t>Key Objectives</a:t>
            </a:r>
          </a:p>
        </p:txBody>
      </p:sp>
      <p:sp>
        <p:nvSpPr>
          <p:cNvPr id="9" name="TextBox 9"/>
          <p:cNvSpPr txBox="1"/>
          <p:nvPr/>
        </p:nvSpPr>
        <p:spPr>
          <a:xfrm>
            <a:off x="5732404" y="9755827"/>
            <a:ext cx="6823192" cy="247650"/>
          </a:xfrm>
          <a:prstGeom prst="rect">
            <a:avLst/>
          </a:prstGeom>
        </p:spPr>
        <p:txBody>
          <a:bodyPr lIns="0" tIns="0" rIns="0" bIns="0" rtlCol="0" anchor="t">
            <a:spAutoFit/>
          </a:bodyPr>
          <a:lstStyle/>
          <a:p>
            <a:pPr marL="0" lvl="0" indent="0" algn="ctr">
              <a:lnSpc>
                <a:spcPts val="1919"/>
              </a:lnSpc>
            </a:pPr>
            <a:r>
              <a:rPr lang="en-US" sz="1599">
                <a:solidFill>
                  <a:srgbClr val="F8F6F4"/>
                </a:solidFill>
                <a:latin typeface="DM Sans"/>
                <a:ea typeface="DM Sans"/>
                <a:cs typeface="DM Sans"/>
                <a:sym typeface="DM Sans"/>
              </a:rPr>
              <a:t>BANK CALL CAMPAIGN STRATEGY PRESENTATION</a:t>
            </a:r>
          </a:p>
        </p:txBody>
      </p:sp>
      <p:sp>
        <p:nvSpPr>
          <p:cNvPr id="10" name="TextBox 8">
            <a:extLst>
              <a:ext uri="{FF2B5EF4-FFF2-40B4-BE49-F238E27FC236}">
                <a16:creationId xmlns:a16="http://schemas.microsoft.com/office/drawing/2014/main" id="{5818DDC8-FFE5-4825-B8F1-C4899166EE2D}"/>
              </a:ext>
            </a:extLst>
          </p:cNvPr>
          <p:cNvSpPr txBox="1"/>
          <p:nvPr/>
        </p:nvSpPr>
        <p:spPr>
          <a:xfrm>
            <a:off x="6096000" y="2250586"/>
            <a:ext cx="11811000" cy="2115964"/>
          </a:xfrm>
          <a:prstGeom prst="rect">
            <a:avLst/>
          </a:prstGeom>
        </p:spPr>
        <p:txBody>
          <a:bodyPr wrap="square" lIns="0" tIns="0" rIns="0" bIns="0" rtlCol="0" anchor="t">
            <a:spAutoFit/>
          </a:bodyPr>
          <a:lstStyle/>
          <a:p>
            <a:pPr marL="694690" lvl="1" indent="-457200">
              <a:lnSpc>
                <a:spcPts val="3300"/>
              </a:lnSpc>
              <a:buFont typeface="Arial" panose="020B0604020202020204" pitchFamily="34" charset="0"/>
              <a:buChar char="•"/>
            </a:pPr>
            <a:r>
              <a:rPr lang="en-US" sz="2800" b="1" dirty="0">
                <a:solidFill>
                  <a:srgbClr val="F8F6F4"/>
                </a:solidFill>
                <a:latin typeface="DM Sans"/>
                <a:ea typeface="DM Sans"/>
                <a:cs typeface="DM Sans"/>
                <a:sym typeface="DM Sans"/>
              </a:rPr>
              <a:t>Conduct comprehensive exploratory data analysis to extract meaningful patterns, trends, and insights from the dataset.  </a:t>
            </a:r>
            <a:br>
              <a:rPr lang="en-US" sz="2800" b="1" dirty="0">
                <a:solidFill>
                  <a:srgbClr val="F8F6F4"/>
                </a:solidFill>
                <a:latin typeface="DM Sans"/>
                <a:ea typeface="DM Sans"/>
                <a:cs typeface="DM Sans"/>
                <a:sym typeface="DM Sans"/>
              </a:rPr>
            </a:br>
            <a:endParaRPr lang="en-US" sz="2800" b="1" dirty="0">
              <a:solidFill>
                <a:srgbClr val="F8F6F4"/>
              </a:solidFill>
              <a:latin typeface="DM Sans"/>
              <a:ea typeface="DM Sans"/>
              <a:cs typeface="DM Sans"/>
              <a:sym typeface="DM Sans"/>
            </a:endParaRPr>
          </a:p>
          <a:p>
            <a:pPr marL="694690" lvl="1" indent="-457200">
              <a:lnSpc>
                <a:spcPts val="3300"/>
              </a:lnSpc>
              <a:buFont typeface="Arial" panose="020B0604020202020204" pitchFamily="34" charset="0"/>
              <a:buChar char="•"/>
            </a:pPr>
            <a:r>
              <a:rPr lang="en-US" sz="2800" b="1" dirty="0">
                <a:solidFill>
                  <a:srgbClr val="F8F6F4"/>
                </a:solidFill>
                <a:latin typeface="DM Sans"/>
                <a:ea typeface="DM Sans"/>
                <a:cs typeface="DM Sans"/>
                <a:sym typeface="DM Sans"/>
              </a:rPr>
              <a:t>Design an interactive dashboard that effectively communicates your findings to stakeholders.</a:t>
            </a:r>
            <a:endParaRPr lang="en-US" sz="2800" dirty="0">
              <a:solidFill>
                <a:srgbClr val="F8F6F4"/>
              </a:solidFill>
              <a:latin typeface="DM Sans"/>
              <a:ea typeface="DM Sans"/>
              <a:cs typeface="DM Sans"/>
              <a:sym typeface="DM Sans"/>
            </a:endParaRPr>
          </a:p>
        </p:txBody>
      </p:sp>
    </p:spTree>
    <p:extLst>
      <p:ext uri="{BB962C8B-B14F-4D97-AF65-F5344CB8AC3E}">
        <p14:creationId xmlns:p14="http://schemas.microsoft.com/office/powerpoint/2010/main" val="62051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AutoShape 2"/>
          <p:cNvSpPr/>
          <p:nvPr/>
        </p:nvSpPr>
        <p:spPr>
          <a:xfrm>
            <a:off x="1" y="0"/>
            <a:ext cx="7772400" cy="10287000"/>
          </a:xfrm>
          <a:prstGeom prst="rect">
            <a:avLst/>
          </a:prstGeom>
          <a:solidFill>
            <a:srgbClr val="F23869"/>
          </a:solidFill>
        </p:spPr>
      </p:sp>
      <p:grpSp>
        <p:nvGrpSpPr>
          <p:cNvPr id="9" name="Group 9"/>
          <p:cNvGrpSpPr/>
          <p:nvPr/>
        </p:nvGrpSpPr>
        <p:grpSpPr>
          <a:xfrm>
            <a:off x="439074" y="1926138"/>
            <a:ext cx="6894253" cy="6647074"/>
            <a:chOff x="0" y="0"/>
            <a:chExt cx="5034241" cy="4896656"/>
          </a:xfrm>
          <a:blipFill dpi="0" rotWithShape="1">
            <a:blip r:embed="rId3">
              <a:extLst>
                <a:ext uri="{28A0092B-C50C-407E-A947-70E740481C1C}">
                  <a14:useLocalDpi xmlns:a14="http://schemas.microsoft.com/office/drawing/2010/main" val="0"/>
                </a:ext>
              </a:extLst>
            </a:blip>
            <a:srcRect/>
            <a:stretch>
              <a:fillRect/>
            </a:stretch>
          </a:blipFill>
        </p:grpSpPr>
        <p:sp>
          <p:nvSpPr>
            <p:cNvPr id="10" name="Freeform 10"/>
            <p:cNvSpPr/>
            <p:nvPr/>
          </p:nvSpPr>
          <p:spPr>
            <a:xfrm>
              <a:off x="0" y="0"/>
              <a:ext cx="5032184" cy="4896656"/>
            </a:xfrm>
            <a:custGeom>
              <a:avLst/>
              <a:gdLst/>
              <a:ahLst/>
              <a:cxnLst/>
              <a:rect l="l" t="t" r="r" b="b"/>
              <a:pathLst>
                <a:path w="5032184" h="4896656">
                  <a:moveTo>
                    <a:pt x="4927304" y="1427865"/>
                  </a:moveTo>
                  <a:lnTo>
                    <a:pt x="4927304" y="1326015"/>
                  </a:lnTo>
                  <a:lnTo>
                    <a:pt x="4820368" y="1326015"/>
                  </a:lnTo>
                  <a:lnTo>
                    <a:pt x="4820368" y="1224164"/>
                  </a:lnTo>
                  <a:lnTo>
                    <a:pt x="4713432" y="1224164"/>
                  </a:lnTo>
                  <a:lnTo>
                    <a:pt x="4713432" y="1122313"/>
                  </a:lnTo>
                  <a:lnTo>
                    <a:pt x="4606495" y="1122313"/>
                  </a:lnTo>
                  <a:lnTo>
                    <a:pt x="4606495" y="1020463"/>
                  </a:lnTo>
                  <a:lnTo>
                    <a:pt x="4499558" y="1020463"/>
                  </a:lnTo>
                  <a:lnTo>
                    <a:pt x="4499558" y="917633"/>
                  </a:lnTo>
                  <a:lnTo>
                    <a:pt x="4392622" y="917633"/>
                  </a:lnTo>
                  <a:lnTo>
                    <a:pt x="4392622" y="815783"/>
                  </a:lnTo>
                  <a:lnTo>
                    <a:pt x="4285686" y="815783"/>
                  </a:lnTo>
                  <a:lnTo>
                    <a:pt x="4285686" y="713932"/>
                  </a:lnTo>
                  <a:lnTo>
                    <a:pt x="4178749" y="713932"/>
                  </a:lnTo>
                  <a:lnTo>
                    <a:pt x="4178749" y="612082"/>
                  </a:lnTo>
                  <a:lnTo>
                    <a:pt x="4071813" y="612082"/>
                  </a:lnTo>
                  <a:lnTo>
                    <a:pt x="4071813" y="510232"/>
                  </a:lnTo>
                  <a:lnTo>
                    <a:pt x="3964876" y="510232"/>
                  </a:lnTo>
                  <a:lnTo>
                    <a:pt x="3964876" y="408381"/>
                  </a:lnTo>
                  <a:lnTo>
                    <a:pt x="3855883" y="408381"/>
                  </a:lnTo>
                  <a:lnTo>
                    <a:pt x="3855883" y="306531"/>
                  </a:lnTo>
                  <a:lnTo>
                    <a:pt x="3748946" y="306531"/>
                  </a:lnTo>
                  <a:lnTo>
                    <a:pt x="3748946" y="203701"/>
                  </a:lnTo>
                  <a:lnTo>
                    <a:pt x="3642010" y="203701"/>
                  </a:lnTo>
                  <a:lnTo>
                    <a:pt x="3642010" y="101850"/>
                  </a:lnTo>
                  <a:lnTo>
                    <a:pt x="3535073" y="101850"/>
                  </a:lnTo>
                  <a:lnTo>
                    <a:pt x="3535073" y="0"/>
                  </a:lnTo>
                  <a:cubicBezTo>
                    <a:pt x="2858495" y="0"/>
                    <a:pt x="2176774" y="0"/>
                    <a:pt x="1500196" y="0"/>
                  </a:cubicBezTo>
                  <a:lnTo>
                    <a:pt x="1500196" y="101850"/>
                  </a:lnTo>
                  <a:lnTo>
                    <a:pt x="1393259" y="101850"/>
                  </a:lnTo>
                  <a:lnTo>
                    <a:pt x="1393259" y="203701"/>
                  </a:lnTo>
                  <a:lnTo>
                    <a:pt x="1285294" y="203701"/>
                  </a:lnTo>
                  <a:lnTo>
                    <a:pt x="1285294" y="305551"/>
                  </a:lnTo>
                  <a:lnTo>
                    <a:pt x="1178358" y="305551"/>
                  </a:lnTo>
                  <a:lnTo>
                    <a:pt x="1178358" y="407402"/>
                  </a:lnTo>
                  <a:lnTo>
                    <a:pt x="1071421" y="407402"/>
                  </a:lnTo>
                  <a:lnTo>
                    <a:pt x="1071421" y="509252"/>
                  </a:lnTo>
                  <a:lnTo>
                    <a:pt x="963457" y="509252"/>
                  </a:lnTo>
                  <a:lnTo>
                    <a:pt x="963457" y="611103"/>
                  </a:lnTo>
                  <a:lnTo>
                    <a:pt x="856520" y="611103"/>
                  </a:lnTo>
                  <a:lnTo>
                    <a:pt x="856520" y="712953"/>
                  </a:lnTo>
                  <a:lnTo>
                    <a:pt x="749584" y="712953"/>
                  </a:lnTo>
                  <a:lnTo>
                    <a:pt x="749584" y="814803"/>
                  </a:lnTo>
                  <a:lnTo>
                    <a:pt x="642647" y="814803"/>
                  </a:lnTo>
                  <a:lnTo>
                    <a:pt x="642647" y="916654"/>
                  </a:lnTo>
                  <a:lnTo>
                    <a:pt x="535711" y="916654"/>
                  </a:lnTo>
                  <a:lnTo>
                    <a:pt x="535711" y="1018504"/>
                  </a:lnTo>
                  <a:lnTo>
                    <a:pt x="428774" y="1018504"/>
                  </a:lnTo>
                  <a:lnTo>
                    <a:pt x="428774" y="1120355"/>
                  </a:lnTo>
                  <a:lnTo>
                    <a:pt x="321838" y="1120355"/>
                  </a:lnTo>
                  <a:lnTo>
                    <a:pt x="321838" y="1224164"/>
                  </a:lnTo>
                  <a:lnTo>
                    <a:pt x="213873" y="1224164"/>
                  </a:lnTo>
                  <a:lnTo>
                    <a:pt x="213873" y="1326014"/>
                  </a:lnTo>
                  <a:lnTo>
                    <a:pt x="106936" y="1326014"/>
                  </a:lnTo>
                  <a:lnTo>
                    <a:pt x="106936" y="1427865"/>
                  </a:lnTo>
                  <a:lnTo>
                    <a:pt x="0" y="1427865"/>
                  </a:lnTo>
                  <a:cubicBezTo>
                    <a:pt x="0" y="2106541"/>
                    <a:pt x="0" y="2790114"/>
                    <a:pt x="0" y="3467812"/>
                  </a:cubicBezTo>
                  <a:lnTo>
                    <a:pt x="106936" y="3467812"/>
                  </a:lnTo>
                  <a:lnTo>
                    <a:pt x="106936" y="3569662"/>
                  </a:lnTo>
                  <a:lnTo>
                    <a:pt x="213873" y="3569662"/>
                  </a:lnTo>
                  <a:lnTo>
                    <a:pt x="213873" y="3672492"/>
                  </a:lnTo>
                  <a:lnTo>
                    <a:pt x="320809" y="3672492"/>
                  </a:lnTo>
                  <a:lnTo>
                    <a:pt x="320809" y="3774342"/>
                  </a:lnTo>
                  <a:lnTo>
                    <a:pt x="427746" y="3774342"/>
                  </a:lnTo>
                  <a:lnTo>
                    <a:pt x="427746" y="3876192"/>
                  </a:lnTo>
                  <a:lnTo>
                    <a:pt x="534682" y="3876192"/>
                  </a:lnTo>
                  <a:lnTo>
                    <a:pt x="534682" y="3978043"/>
                  </a:lnTo>
                  <a:lnTo>
                    <a:pt x="641619" y="3978043"/>
                  </a:lnTo>
                  <a:lnTo>
                    <a:pt x="641619" y="4079894"/>
                  </a:lnTo>
                  <a:lnTo>
                    <a:pt x="748555" y="4079894"/>
                  </a:lnTo>
                  <a:lnTo>
                    <a:pt x="748555" y="4181744"/>
                  </a:lnTo>
                  <a:lnTo>
                    <a:pt x="855492" y="4181744"/>
                  </a:lnTo>
                  <a:lnTo>
                    <a:pt x="855492" y="4283594"/>
                  </a:lnTo>
                  <a:lnTo>
                    <a:pt x="962428" y="4283594"/>
                  </a:lnTo>
                  <a:lnTo>
                    <a:pt x="962428" y="4385445"/>
                  </a:lnTo>
                  <a:lnTo>
                    <a:pt x="1069365" y="4385445"/>
                  </a:lnTo>
                  <a:lnTo>
                    <a:pt x="1069365" y="4487295"/>
                  </a:lnTo>
                  <a:lnTo>
                    <a:pt x="1176301" y="4487295"/>
                  </a:lnTo>
                  <a:lnTo>
                    <a:pt x="1176301" y="4589146"/>
                  </a:lnTo>
                  <a:lnTo>
                    <a:pt x="1285294" y="4589146"/>
                  </a:lnTo>
                  <a:lnTo>
                    <a:pt x="1285294" y="4690996"/>
                  </a:lnTo>
                  <a:lnTo>
                    <a:pt x="1392231" y="4690996"/>
                  </a:lnTo>
                  <a:lnTo>
                    <a:pt x="1392231" y="4792847"/>
                  </a:lnTo>
                  <a:lnTo>
                    <a:pt x="1499167" y="4792847"/>
                  </a:lnTo>
                  <a:lnTo>
                    <a:pt x="1499167" y="4896656"/>
                  </a:lnTo>
                  <a:cubicBezTo>
                    <a:pt x="2175746" y="4896656"/>
                    <a:pt x="2857466" y="4896656"/>
                    <a:pt x="3534045" y="4896656"/>
                  </a:cubicBezTo>
                  <a:lnTo>
                    <a:pt x="3534045" y="4794805"/>
                  </a:lnTo>
                  <a:lnTo>
                    <a:pt x="3640982" y="4794805"/>
                  </a:lnTo>
                  <a:lnTo>
                    <a:pt x="3640982" y="4692955"/>
                  </a:lnTo>
                  <a:lnTo>
                    <a:pt x="3747918" y="4692955"/>
                  </a:lnTo>
                  <a:lnTo>
                    <a:pt x="3747918" y="4591104"/>
                  </a:lnTo>
                  <a:lnTo>
                    <a:pt x="3855883" y="4591104"/>
                  </a:lnTo>
                  <a:lnTo>
                    <a:pt x="3855883" y="4489254"/>
                  </a:lnTo>
                  <a:lnTo>
                    <a:pt x="3962819" y="4489254"/>
                  </a:lnTo>
                  <a:lnTo>
                    <a:pt x="3962819" y="4387404"/>
                  </a:lnTo>
                  <a:lnTo>
                    <a:pt x="4069756" y="4387404"/>
                  </a:lnTo>
                  <a:lnTo>
                    <a:pt x="4069756" y="4285553"/>
                  </a:lnTo>
                  <a:lnTo>
                    <a:pt x="4176693" y="4285553"/>
                  </a:lnTo>
                  <a:lnTo>
                    <a:pt x="4176693" y="4183703"/>
                  </a:lnTo>
                  <a:lnTo>
                    <a:pt x="4283629" y="4183703"/>
                  </a:lnTo>
                  <a:lnTo>
                    <a:pt x="4283629" y="4081852"/>
                  </a:lnTo>
                  <a:lnTo>
                    <a:pt x="4390565" y="4081852"/>
                  </a:lnTo>
                  <a:lnTo>
                    <a:pt x="4390565" y="3980002"/>
                  </a:lnTo>
                  <a:lnTo>
                    <a:pt x="4497502" y="3980002"/>
                  </a:lnTo>
                  <a:lnTo>
                    <a:pt x="4497502" y="3878151"/>
                  </a:lnTo>
                  <a:lnTo>
                    <a:pt x="4604438" y="3878151"/>
                  </a:lnTo>
                  <a:lnTo>
                    <a:pt x="4604438" y="3776301"/>
                  </a:lnTo>
                  <a:lnTo>
                    <a:pt x="4711375" y="3776301"/>
                  </a:lnTo>
                  <a:lnTo>
                    <a:pt x="4711375" y="3672492"/>
                  </a:lnTo>
                  <a:lnTo>
                    <a:pt x="4818311" y="3672492"/>
                  </a:lnTo>
                  <a:lnTo>
                    <a:pt x="4818311" y="3570641"/>
                  </a:lnTo>
                  <a:lnTo>
                    <a:pt x="4925248" y="3570641"/>
                  </a:lnTo>
                  <a:lnTo>
                    <a:pt x="4925248" y="3468791"/>
                  </a:lnTo>
                  <a:lnTo>
                    <a:pt x="5032184" y="3468791"/>
                  </a:lnTo>
                  <a:cubicBezTo>
                    <a:pt x="5032184" y="2790114"/>
                    <a:pt x="5032184" y="2106541"/>
                    <a:pt x="5032184" y="1428844"/>
                  </a:cubicBezTo>
                  <a:lnTo>
                    <a:pt x="4927304" y="1428844"/>
                  </a:lnTo>
                  <a:close/>
                </a:path>
              </a:pathLst>
            </a:custGeom>
            <a:grpFill/>
            <a:ln w="12700">
              <a:solidFill>
                <a:srgbClr val="000000"/>
              </a:solidFill>
            </a:ln>
          </p:spPr>
        </p:sp>
      </p:grpSp>
      <p:pic>
        <p:nvPicPr>
          <p:cNvPr id="21" name="Graphic 20" descr="City with solid fill">
            <a:extLst>
              <a:ext uri="{FF2B5EF4-FFF2-40B4-BE49-F238E27FC236}">
                <a16:creationId xmlns:a16="http://schemas.microsoft.com/office/drawing/2014/main" id="{F266AB61-56F1-4BD6-B27D-61659F36B2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56035" y="-358422"/>
            <a:ext cx="2270362" cy="2270362"/>
          </a:xfrm>
          <a:prstGeom prst="rect">
            <a:avLst/>
          </a:prstGeom>
        </p:spPr>
      </p:pic>
      <p:grpSp>
        <p:nvGrpSpPr>
          <p:cNvPr id="22" name="Group 21">
            <a:extLst>
              <a:ext uri="{FF2B5EF4-FFF2-40B4-BE49-F238E27FC236}">
                <a16:creationId xmlns:a16="http://schemas.microsoft.com/office/drawing/2014/main" id="{B388A8B8-1882-4415-A1B3-B353EC20BB01}"/>
              </a:ext>
            </a:extLst>
          </p:cNvPr>
          <p:cNvGrpSpPr/>
          <p:nvPr/>
        </p:nvGrpSpPr>
        <p:grpSpPr>
          <a:xfrm>
            <a:off x="16156035" y="7581900"/>
            <a:ext cx="2270362" cy="2920052"/>
            <a:chOff x="15996462" y="7630923"/>
            <a:chExt cx="2270362" cy="3052318"/>
          </a:xfrm>
        </p:grpSpPr>
        <p:pic>
          <p:nvPicPr>
            <p:cNvPr id="23" name="Picture 22">
              <a:extLst>
                <a:ext uri="{FF2B5EF4-FFF2-40B4-BE49-F238E27FC236}">
                  <a16:creationId xmlns:a16="http://schemas.microsoft.com/office/drawing/2014/main" id="{2B8DD2C9-EF97-4FED-B0BA-403DA2E3CE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52487" y="7630923"/>
              <a:ext cx="1715919" cy="1715919"/>
            </a:xfrm>
            <a:prstGeom prst="rect">
              <a:avLst/>
            </a:prstGeom>
          </p:spPr>
        </p:pic>
        <p:pic>
          <p:nvPicPr>
            <p:cNvPr id="24" name="Graphic 23" descr="City with solid fill">
              <a:extLst>
                <a:ext uri="{FF2B5EF4-FFF2-40B4-BE49-F238E27FC236}">
                  <a16:creationId xmlns:a16="http://schemas.microsoft.com/office/drawing/2014/main" id="{446305BB-B6A3-4FCD-B331-5556E5E77D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996462" y="8412879"/>
              <a:ext cx="2270362" cy="2270362"/>
            </a:xfrm>
            <a:prstGeom prst="rect">
              <a:avLst/>
            </a:prstGeom>
          </p:spPr>
        </p:pic>
      </p:grpSp>
      <p:sp>
        <p:nvSpPr>
          <p:cNvPr id="25" name="TextBox 24">
            <a:extLst>
              <a:ext uri="{FF2B5EF4-FFF2-40B4-BE49-F238E27FC236}">
                <a16:creationId xmlns:a16="http://schemas.microsoft.com/office/drawing/2014/main" id="{628771C7-D815-48C7-9A30-39C81656F6B7}"/>
              </a:ext>
            </a:extLst>
          </p:cNvPr>
          <p:cNvSpPr txBox="1"/>
          <p:nvPr/>
        </p:nvSpPr>
        <p:spPr>
          <a:xfrm>
            <a:off x="1" y="219176"/>
            <a:ext cx="8001000" cy="646331"/>
          </a:xfrm>
          <a:prstGeom prst="rect">
            <a:avLst/>
          </a:prstGeom>
          <a:noFill/>
        </p:spPr>
        <p:txBody>
          <a:bodyPr wrap="square" rtlCol="0">
            <a:spAutoFit/>
          </a:bodyPr>
          <a:lstStyle/>
          <a:p>
            <a:r>
              <a:rPr lang="en-US" sz="3600" b="1" dirty="0">
                <a:solidFill>
                  <a:schemeClr val="bg1"/>
                </a:solidFill>
                <a:latin typeface="Horizon" panose="020B0604020202020204" charset="0"/>
              </a:rPr>
              <a:t>EXECUTIVE SUMMARY </a:t>
            </a:r>
            <a:endParaRPr lang="en-GB" sz="3600" b="1" dirty="0">
              <a:solidFill>
                <a:schemeClr val="bg1"/>
              </a:solidFill>
              <a:latin typeface="Horizon" panose="020B0604020202020204" charset="0"/>
            </a:endParaRPr>
          </a:p>
        </p:txBody>
      </p:sp>
      <p:sp>
        <p:nvSpPr>
          <p:cNvPr id="26" name="TextBox 25">
            <a:extLst>
              <a:ext uri="{FF2B5EF4-FFF2-40B4-BE49-F238E27FC236}">
                <a16:creationId xmlns:a16="http://schemas.microsoft.com/office/drawing/2014/main" id="{9DC140AA-8B21-4D5F-8BF8-EBA6CCF0D263}"/>
              </a:ext>
            </a:extLst>
          </p:cNvPr>
          <p:cNvSpPr txBox="1"/>
          <p:nvPr/>
        </p:nvSpPr>
        <p:spPr>
          <a:xfrm>
            <a:off x="8134624" y="1219349"/>
            <a:ext cx="10080069" cy="7848302"/>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1"/>
                </a:solidFill>
                <a:latin typeface="DM Sans Bold" panose="020B0604020202020204" charset="0"/>
              </a:rPr>
              <a:t>KEY CAMPAIGN METRICS.</a:t>
            </a:r>
          </a:p>
          <a:p>
            <a:pPr marL="285750" indent="-285750">
              <a:buFont typeface="Wingdings" panose="05000000000000000000" pitchFamily="2" charset="2"/>
              <a:buChar char="Ø"/>
            </a:pPr>
            <a:endParaRPr lang="en-US" sz="2800" dirty="0">
              <a:solidFill>
                <a:schemeClr val="bg1"/>
              </a:solidFill>
              <a:latin typeface="DM Sans Bold" panose="020B0604020202020204" charset="0"/>
            </a:endParaRPr>
          </a:p>
          <a:p>
            <a:pPr marL="285750" indent="-285750">
              <a:buFont typeface="Wingdings" panose="05000000000000000000" pitchFamily="2" charset="2"/>
              <a:buChar char="Ø"/>
            </a:pPr>
            <a:r>
              <a:rPr lang="en-US" sz="2800" dirty="0">
                <a:solidFill>
                  <a:schemeClr val="bg1"/>
                </a:solidFill>
                <a:latin typeface="DM Sans Bold" panose="020B0604020202020204" charset="0"/>
              </a:rPr>
              <a:t>JOB DISTRIBUTION ANALYSIS.</a:t>
            </a:r>
          </a:p>
          <a:p>
            <a:pPr marL="285750" indent="-285750">
              <a:buFont typeface="Wingdings" panose="05000000000000000000" pitchFamily="2" charset="2"/>
              <a:buChar char="Ø"/>
            </a:pPr>
            <a:endParaRPr lang="en-US" sz="2800" dirty="0">
              <a:solidFill>
                <a:schemeClr val="bg1"/>
              </a:solidFill>
              <a:latin typeface="DM Sans Bold" panose="020B0604020202020204" charset="0"/>
            </a:endParaRPr>
          </a:p>
          <a:p>
            <a:pPr marL="285750" indent="-285750">
              <a:buFont typeface="Wingdings" panose="05000000000000000000" pitchFamily="2" charset="2"/>
              <a:buChar char="Ø"/>
            </a:pPr>
            <a:r>
              <a:rPr lang="en-US" sz="2800" dirty="0">
                <a:solidFill>
                  <a:schemeClr val="bg1"/>
                </a:solidFill>
                <a:latin typeface="DM Sans Bold" panose="020B0604020202020204" charset="0"/>
              </a:rPr>
              <a:t>CAMPAIGN BY OUTCOME ANALYSIS.</a:t>
            </a:r>
          </a:p>
          <a:p>
            <a:pPr marL="285750" indent="-285750">
              <a:buFont typeface="Wingdings" panose="05000000000000000000" pitchFamily="2" charset="2"/>
              <a:buChar char="Ø"/>
            </a:pPr>
            <a:endParaRPr lang="en-US" sz="2800" dirty="0">
              <a:solidFill>
                <a:schemeClr val="bg1"/>
              </a:solidFill>
              <a:latin typeface="DM Sans Bold" panose="020B0604020202020204" charset="0"/>
            </a:endParaRPr>
          </a:p>
          <a:p>
            <a:pPr marL="285750" indent="-285750">
              <a:buFont typeface="Wingdings" panose="05000000000000000000" pitchFamily="2" charset="2"/>
              <a:buChar char="Ø"/>
            </a:pPr>
            <a:r>
              <a:rPr lang="en-US" sz="2800" dirty="0">
                <a:solidFill>
                  <a:schemeClr val="bg1"/>
                </a:solidFill>
                <a:latin typeface="DM Sans Bold" panose="020B0604020202020204" charset="0"/>
              </a:rPr>
              <a:t>AGE GROUP ANALYSIS.</a:t>
            </a:r>
          </a:p>
          <a:p>
            <a:pPr marL="285750" indent="-285750">
              <a:buFont typeface="Wingdings" panose="05000000000000000000" pitchFamily="2" charset="2"/>
              <a:buChar char="Ø"/>
            </a:pPr>
            <a:endParaRPr lang="en-US" sz="2800" dirty="0">
              <a:solidFill>
                <a:schemeClr val="bg1"/>
              </a:solidFill>
              <a:latin typeface="DM Sans Bold" panose="020B0604020202020204" charset="0"/>
            </a:endParaRPr>
          </a:p>
          <a:p>
            <a:pPr marL="285750" indent="-285750">
              <a:buFont typeface="Wingdings" panose="05000000000000000000" pitchFamily="2" charset="2"/>
              <a:buChar char="Ø"/>
            </a:pPr>
            <a:r>
              <a:rPr lang="en-US" sz="2800" dirty="0">
                <a:solidFill>
                  <a:schemeClr val="bg1"/>
                </a:solidFill>
                <a:latin typeface="DM Sans Bold" panose="020B0604020202020204" charset="0"/>
              </a:rPr>
              <a:t>CONTACT ANALYSIS.</a:t>
            </a:r>
          </a:p>
          <a:p>
            <a:pPr marL="285750" indent="-285750">
              <a:buFont typeface="Wingdings" panose="05000000000000000000" pitchFamily="2" charset="2"/>
              <a:buChar char="Ø"/>
            </a:pPr>
            <a:endParaRPr lang="en-US" sz="2800" dirty="0">
              <a:solidFill>
                <a:schemeClr val="bg1"/>
              </a:solidFill>
              <a:latin typeface="DM Sans Bold" panose="020B0604020202020204" charset="0"/>
            </a:endParaRPr>
          </a:p>
          <a:p>
            <a:pPr marL="285750" indent="-285750">
              <a:buFont typeface="Wingdings" panose="05000000000000000000" pitchFamily="2" charset="2"/>
              <a:buChar char="Ø"/>
            </a:pPr>
            <a:r>
              <a:rPr lang="en-US" sz="2800" dirty="0">
                <a:solidFill>
                  <a:schemeClr val="bg1"/>
                </a:solidFill>
                <a:latin typeface="DM Sans Bold" panose="020B0604020202020204" charset="0"/>
              </a:rPr>
              <a:t>CORRELATION ANALYSIS.</a:t>
            </a:r>
          </a:p>
          <a:p>
            <a:pPr marL="285750" indent="-285750">
              <a:buFont typeface="Wingdings" panose="05000000000000000000" pitchFamily="2" charset="2"/>
              <a:buChar char="Ø"/>
            </a:pPr>
            <a:endParaRPr lang="en-US" sz="2800" dirty="0">
              <a:solidFill>
                <a:schemeClr val="bg1"/>
              </a:solidFill>
              <a:latin typeface="DM Sans Bold" panose="020B0604020202020204" charset="0"/>
            </a:endParaRPr>
          </a:p>
          <a:p>
            <a:pPr marL="285750" indent="-285750">
              <a:buFont typeface="Wingdings" panose="05000000000000000000" pitchFamily="2" charset="2"/>
              <a:buChar char="Ø"/>
            </a:pPr>
            <a:r>
              <a:rPr lang="en-US" sz="2800" dirty="0">
                <a:solidFill>
                  <a:schemeClr val="bg1"/>
                </a:solidFill>
                <a:latin typeface="DM Sans Bold" panose="020B0604020202020204" charset="0"/>
              </a:rPr>
              <a:t>AGE GROUP VS HOUSING ANALYSIS</a:t>
            </a:r>
          </a:p>
          <a:p>
            <a:pPr marL="285750" indent="-285750">
              <a:buFont typeface="Wingdings" panose="05000000000000000000" pitchFamily="2" charset="2"/>
              <a:buChar char="Ø"/>
            </a:pPr>
            <a:endParaRPr lang="en-US" sz="2800" dirty="0">
              <a:solidFill>
                <a:schemeClr val="bg1"/>
              </a:solidFill>
              <a:latin typeface="DM Sans Bold" panose="020B0604020202020204" charset="0"/>
            </a:endParaRPr>
          </a:p>
          <a:p>
            <a:pPr marL="285750" indent="-285750">
              <a:buFont typeface="Wingdings" panose="05000000000000000000" pitchFamily="2" charset="2"/>
              <a:buChar char="Ø"/>
            </a:pPr>
            <a:r>
              <a:rPr lang="en-US" sz="2800" dirty="0">
                <a:solidFill>
                  <a:schemeClr val="bg1"/>
                </a:solidFill>
                <a:latin typeface="DM Sans Bold" panose="020B0604020202020204" charset="0"/>
              </a:rPr>
              <a:t>VOLUME OF CALL VS OUTCOME AND JOB ANALYSIS.</a:t>
            </a:r>
          </a:p>
          <a:p>
            <a:pPr marL="285750" indent="-285750">
              <a:buFont typeface="Wingdings" panose="05000000000000000000" pitchFamily="2" charset="2"/>
              <a:buChar char="Ø"/>
            </a:pPr>
            <a:endParaRPr lang="en-US" sz="2800" dirty="0">
              <a:solidFill>
                <a:schemeClr val="bg1"/>
              </a:solidFill>
              <a:latin typeface="DM Sans Bold" panose="020B0604020202020204" charset="0"/>
            </a:endParaRPr>
          </a:p>
          <a:p>
            <a:pPr marL="285750" indent="-285750">
              <a:buFont typeface="Wingdings" panose="05000000000000000000" pitchFamily="2" charset="2"/>
              <a:buChar char="Ø"/>
            </a:pPr>
            <a:r>
              <a:rPr lang="en-US" sz="2800" dirty="0">
                <a:solidFill>
                  <a:schemeClr val="bg1"/>
                </a:solidFill>
                <a:latin typeface="DM Sans Bold" panose="020B0604020202020204" charset="0"/>
              </a:rPr>
              <a:t>RECOMMENDATIONS</a:t>
            </a:r>
          </a:p>
          <a:p>
            <a:pPr marL="285750" indent="-285750">
              <a:buFont typeface="Wingdings" panose="05000000000000000000" pitchFamily="2" charset="2"/>
              <a:buChar char="Ø"/>
            </a:pPr>
            <a:endParaRPr lang="en-GB" sz="2800" dirty="0">
              <a:solidFill>
                <a:schemeClr val="bg1"/>
              </a:solidFill>
              <a:latin typeface="DM Sans Bold"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3" name="Freeform 3"/>
          <p:cNvSpPr/>
          <p:nvPr/>
        </p:nvSpPr>
        <p:spPr>
          <a:xfrm>
            <a:off x="-304800" y="8971000"/>
            <a:ext cx="18592800" cy="1315999"/>
          </a:xfrm>
          <a:custGeom>
            <a:avLst/>
            <a:gdLst/>
            <a:ahLst/>
            <a:cxnLst/>
            <a:rect l="l" t="t" r="r" b="b"/>
            <a:pathLst>
              <a:path w="7151170" h="3917533">
                <a:moveTo>
                  <a:pt x="0" y="0"/>
                </a:moveTo>
                <a:lnTo>
                  <a:pt x="7151170" y="0"/>
                </a:lnTo>
                <a:lnTo>
                  <a:pt x="7151170" y="3917533"/>
                </a:lnTo>
                <a:lnTo>
                  <a:pt x="0" y="39175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5" name="Group 5"/>
          <p:cNvGrpSpPr/>
          <p:nvPr/>
        </p:nvGrpSpPr>
        <p:grpSpPr>
          <a:xfrm>
            <a:off x="152400" y="190500"/>
            <a:ext cx="17907000" cy="7986296"/>
            <a:chOff x="-1386559" y="-1642325"/>
            <a:chExt cx="14232038" cy="10648400"/>
          </a:xfrm>
        </p:grpSpPr>
        <p:sp>
          <p:nvSpPr>
            <p:cNvPr id="6" name="TextBox 6"/>
            <p:cNvSpPr txBox="1"/>
            <p:nvPr/>
          </p:nvSpPr>
          <p:spPr>
            <a:xfrm>
              <a:off x="-1386559" y="-1642325"/>
              <a:ext cx="13751840" cy="1754666"/>
            </a:xfrm>
            <a:prstGeom prst="rect">
              <a:avLst/>
            </a:prstGeom>
          </p:spPr>
          <p:txBody>
            <a:bodyPr wrap="square" lIns="0" tIns="0" rIns="0" bIns="0" rtlCol="0" anchor="t">
              <a:spAutoFit/>
            </a:bodyPr>
            <a:lstStyle/>
            <a:p>
              <a:pPr marL="0" lvl="0" indent="0" algn="ctr">
                <a:lnSpc>
                  <a:spcPts val="5040"/>
                </a:lnSpc>
                <a:spcBef>
                  <a:spcPct val="0"/>
                </a:spcBef>
              </a:pPr>
              <a:r>
                <a:rPr lang="en-US" sz="4400" b="1" u="none" strike="noStrike" dirty="0">
                  <a:solidFill>
                    <a:srgbClr val="F8F6F4"/>
                  </a:solidFill>
                  <a:latin typeface="Horizon"/>
                  <a:ea typeface="Horizon"/>
                  <a:cs typeface="Horizon"/>
                  <a:sym typeface="Horizon"/>
                </a:rPr>
                <a:t>KEY CAMPAIGN METRICS.</a:t>
              </a:r>
            </a:p>
          </p:txBody>
        </p:sp>
        <p:sp>
          <p:nvSpPr>
            <p:cNvPr id="7" name="TextBox 7"/>
            <p:cNvSpPr txBox="1"/>
            <p:nvPr/>
          </p:nvSpPr>
          <p:spPr>
            <a:xfrm>
              <a:off x="-1183359" y="634548"/>
              <a:ext cx="14028838" cy="8371527"/>
            </a:xfrm>
            <a:prstGeom prst="rect">
              <a:avLst/>
            </a:prstGeom>
          </p:spPr>
          <p:txBody>
            <a:bodyPr wrap="square" lIns="0" tIns="0" rIns="0" bIns="0" rtlCol="0" anchor="t">
              <a:spAutoFit/>
            </a:bodyPr>
            <a:lstStyle/>
            <a:p>
              <a:pPr marL="457200" lvl="0" indent="-457200" algn="l">
                <a:buFont typeface="Wingdings" panose="05000000000000000000" pitchFamily="2" charset="2"/>
                <a:buChar char="§"/>
              </a:pPr>
              <a:r>
                <a:rPr lang="en-US" sz="2400" b="1" dirty="0">
                  <a:solidFill>
                    <a:srgbClr val="F8F6F4"/>
                  </a:solidFill>
                  <a:latin typeface="Times New Roman" panose="02020603050405020304" pitchFamily="18" charset="0"/>
                  <a:ea typeface="DM Sans"/>
                  <a:cs typeface="Times New Roman" panose="02020603050405020304" pitchFamily="18" charset="0"/>
                  <a:sym typeface="DM Sans"/>
                </a:rPr>
                <a:t>Total Campaigns: 12,630 calls were made as part of the campaign.</a:t>
              </a:r>
            </a:p>
            <a:p>
              <a:pPr marL="457200" lvl="0" indent="-457200" algn="l">
                <a:buFont typeface="Wingdings" panose="05000000000000000000" pitchFamily="2" charset="2"/>
                <a:buChar char="§"/>
              </a:pPr>
              <a:endParaRPr lang="en-US" sz="2400" b="1" dirty="0">
                <a:solidFill>
                  <a:srgbClr val="F8F6F4"/>
                </a:solidFill>
                <a:latin typeface="Times New Roman" panose="02020603050405020304" pitchFamily="18" charset="0"/>
                <a:ea typeface="DM Sans"/>
                <a:cs typeface="Times New Roman" panose="02020603050405020304" pitchFamily="18" charset="0"/>
                <a:sym typeface="DM Sans"/>
              </a:endParaRPr>
            </a:p>
            <a:p>
              <a:pPr marL="457200" lvl="0" indent="-457200" algn="l">
                <a:buFont typeface="Wingdings" panose="05000000000000000000" pitchFamily="2" charset="2"/>
                <a:buChar char="§"/>
              </a:pPr>
              <a:r>
                <a:rPr lang="en-US" sz="2400" b="1" dirty="0">
                  <a:solidFill>
                    <a:srgbClr val="F8F6F4"/>
                  </a:solidFill>
                  <a:latin typeface="Times New Roman" panose="02020603050405020304" pitchFamily="18" charset="0"/>
                  <a:ea typeface="DM Sans"/>
                  <a:cs typeface="Times New Roman" panose="02020603050405020304" pitchFamily="18" charset="0"/>
                  <a:sym typeface="DM Sans"/>
                </a:rPr>
                <a:t>Total Customers Contacted: 4,521 unique customers were reached.</a:t>
              </a:r>
            </a:p>
            <a:p>
              <a:pPr marL="457200" lvl="0" indent="-457200" algn="l">
                <a:buFont typeface="Wingdings" panose="05000000000000000000" pitchFamily="2" charset="2"/>
                <a:buChar char="§"/>
              </a:pPr>
              <a:endParaRPr lang="en-US" sz="2400" b="1" dirty="0">
                <a:solidFill>
                  <a:srgbClr val="F8F6F4"/>
                </a:solidFill>
                <a:latin typeface="Times New Roman" panose="02020603050405020304" pitchFamily="18" charset="0"/>
                <a:ea typeface="DM Sans"/>
                <a:cs typeface="Times New Roman" panose="02020603050405020304" pitchFamily="18" charset="0"/>
                <a:sym typeface="DM Sans"/>
              </a:endParaRPr>
            </a:p>
            <a:p>
              <a:pPr marL="457200" lvl="0" indent="-457200" algn="l">
                <a:buFont typeface="Wingdings" panose="05000000000000000000" pitchFamily="2" charset="2"/>
                <a:buChar char="§"/>
              </a:pPr>
              <a:r>
                <a:rPr lang="en-US" sz="2400" b="1" dirty="0">
                  <a:solidFill>
                    <a:srgbClr val="F8F6F4"/>
                  </a:solidFill>
                  <a:latin typeface="Times New Roman" panose="02020603050405020304" pitchFamily="18" charset="0"/>
                  <a:ea typeface="DM Sans"/>
                  <a:cs typeface="Times New Roman" panose="02020603050405020304" pitchFamily="18" charset="0"/>
                  <a:sym typeface="DM Sans"/>
                </a:rPr>
                <a:t>Average Call Duration: Each call lasted an average of 264 seconds.</a:t>
              </a:r>
            </a:p>
            <a:p>
              <a:pPr marL="457200" lvl="0" indent="-457200" algn="l">
                <a:buFont typeface="Wingdings" panose="05000000000000000000" pitchFamily="2" charset="2"/>
                <a:buChar char="§"/>
              </a:pPr>
              <a:endParaRPr lang="en-US" sz="2400" b="1" dirty="0">
                <a:solidFill>
                  <a:srgbClr val="F8F6F4"/>
                </a:solidFill>
                <a:latin typeface="Times New Roman" panose="02020603050405020304" pitchFamily="18" charset="0"/>
                <a:ea typeface="DM Sans"/>
                <a:cs typeface="Times New Roman" panose="02020603050405020304" pitchFamily="18" charset="0"/>
                <a:sym typeface="DM Sans"/>
              </a:endParaRPr>
            </a:p>
            <a:p>
              <a:pPr marL="457200" lvl="0" indent="-457200" algn="l">
                <a:buFont typeface="Wingdings" panose="05000000000000000000" pitchFamily="2" charset="2"/>
                <a:buChar char="§"/>
              </a:pPr>
              <a:r>
                <a:rPr lang="en-US" sz="2400" b="1" dirty="0">
                  <a:solidFill>
                    <a:srgbClr val="F8F6F4"/>
                  </a:solidFill>
                  <a:latin typeface="Times New Roman" panose="02020603050405020304" pitchFamily="18" charset="0"/>
                  <a:ea typeface="DM Sans"/>
                  <a:cs typeface="Times New Roman" panose="02020603050405020304" pitchFamily="18" charset="0"/>
                  <a:sym typeface="DM Sans"/>
                </a:rPr>
                <a:t>Total Loans Issued: 588 customers have an existing loan.</a:t>
              </a:r>
            </a:p>
            <a:p>
              <a:pPr marL="457200" lvl="0" indent="-457200" algn="l">
                <a:buFont typeface="Wingdings" panose="05000000000000000000" pitchFamily="2" charset="2"/>
                <a:buChar char="§"/>
              </a:pPr>
              <a:endParaRPr lang="en-US" sz="2400" b="1" dirty="0">
                <a:solidFill>
                  <a:srgbClr val="F8F6F4"/>
                </a:solidFill>
                <a:latin typeface="Times New Roman" panose="02020603050405020304" pitchFamily="18" charset="0"/>
                <a:ea typeface="DM Sans"/>
                <a:cs typeface="Times New Roman" panose="02020603050405020304" pitchFamily="18" charset="0"/>
                <a:sym typeface="DM Sans"/>
              </a:endParaRPr>
            </a:p>
            <a:p>
              <a:pPr marL="457200" lvl="0" indent="-457200" algn="l">
                <a:buFont typeface="Wingdings" panose="05000000000000000000" pitchFamily="2" charset="2"/>
                <a:buChar char="§"/>
              </a:pPr>
              <a:r>
                <a:rPr lang="en-US" sz="2400" b="1" dirty="0">
                  <a:solidFill>
                    <a:srgbClr val="F8F6F4"/>
                  </a:solidFill>
                  <a:latin typeface="Times New Roman" panose="02020603050405020304" pitchFamily="18" charset="0"/>
                  <a:ea typeface="DM Sans"/>
                  <a:cs typeface="Times New Roman" panose="02020603050405020304" pitchFamily="18" charset="0"/>
                  <a:sym typeface="DM Sans"/>
                </a:rPr>
                <a:t>Overdrafts: 366 overdraft accounts were recorded.</a:t>
              </a:r>
            </a:p>
            <a:p>
              <a:pPr marL="457200" lvl="0" indent="-457200" algn="l">
                <a:buFont typeface="Wingdings" panose="05000000000000000000" pitchFamily="2" charset="2"/>
                <a:buChar char="§"/>
              </a:pPr>
              <a:endParaRPr lang="en-US" sz="2400" b="1" dirty="0">
                <a:solidFill>
                  <a:srgbClr val="F8F6F4"/>
                </a:solidFill>
                <a:latin typeface="Times New Roman" panose="02020603050405020304" pitchFamily="18" charset="0"/>
                <a:ea typeface="DM Sans"/>
                <a:cs typeface="Times New Roman" panose="02020603050405020304" pitchFamily="18" charset="0"/>
                <a:sym typeface="DM Sans"/>
              </a:endParaRPr>
            </a:p>
            <a:p>
              <a:pPr marL="457200" lvl="0" indent="-457200" algn="l">
                <a:buFont typeface="Wingdings" panose="05000000000000000000" pitchFamily="2" charset="2"/>
                <a:buChar char="§"/>
              </a:pPr>
              <a:endParaRPr lang="en-US" sz="2400" b="1" dirty="0">
                <a:solidFill>
                  <a:srgbClr val="F8F6F4"/>
                </a:solidFill>
                <a:latin typeface="Times New Roman" panose="02020603050405020304" pitchFamily="18" charset="0"/>
                <a:ea typeface="DM Sans"/>
                <a:cs typeface="Times New Roman" panose="02020603050405020304" pitchFamily="18" charset="0"/>
                <a:sym typeface="DM Sans"/>
              </a:endParaRPr>
            </a:p>
            <a:p>
              <a:pPr marL="457200" lvl="0" indent="-457200" algn="l">
                <a:buFont typeface="Wingdings" panose="05000000000000000000" pitchFamily="2" charset="2"/>
                <a:buChar char="§"/>
              </a:pPr>
              <a:r>
                <a:rPr lang="en-US" sz="2400" b="1" dirty="0">
                  <a:solidFill>
                    <a:srgbClr val="F8F6F4"/>
                  </a:solidFill>
                  <a:latin typeface="Times New Roman" panose="02020603050405020304" pitchFamily="18" charset="0"/>
                  <a:ea typeface="DM Sans"/>
                  <a:cs typeface="Times New Roman" panose="02020603050405020304" pitchFamily="18" charset="0"/>
                  <a:sym typeface="DM Sans"/>
                </a:rPr>
                <a:t>Total Credit Balance: €6,552,439.</a:t>
              </a:r>
            </a:p>
            <a:p>
              <a:pPr marL="457200" lvl="0" indent="-457200" algn="l">
                <a:buFont typeface="Wingdings" panose="05000000000000000000" pitchFamily="2" charset="2"/>
                <a:buChar char="§"/>
              </a:pPr>
              <a:endParaRPr lang="en-US" sz="2400" b="1" dirty="0">
                <a:solidFill>
                  <a:srgbClr val="F8F6F4"/>
                </a:solidFill>
                <a:latin typeface="Times New Roman" panose="02020603050405020304" pitchFamily="18" charset="0"/>
                <a:ea typeface="DM Sans"/>
                <a:cs typeface="Times New Roman" panose="02020603050405020304" pitchFamily="18" charset="0"/>
                <a:sym typeface="DM Sans"/>
              </a:endParaRPr>
            </a:p>
            <a:p>
              <a:pPr marL="457200" lvl="0" indent="-457200" algn="l">
                <a:buFont typeface="Wingdings" panose="05000000000000000000" pitchFamily="2" charset="2"/>
                <a:buChar char="§"/>
              </a:pPr>
              <a:r>
                <a:rPr lang="en-US" sz="2400" b="1" dirty="0">
                  <a:solidFill>
                    <a:srgbClr val="F8F6F4"/>
                  </a:solidFill>
                  <a:latin typeface="Times New Roman" panose="02020603050405020304" pitchFamily="18" charset="0"/>
                  <a:ea typeface="DM Sans"/>
                  <a:cs typeface="Times New Roman" panose="02020603050405020304" pitchFamily="18" charset="0"/>
                  <a:sym typeface="DM Sans"/>
                </a:rPr>
                <a:t>Total Loan Issued: €673,691.</a:t>
              </a:r>
            </a:p>
            <a:p>
              <a:pPr marL="457200" lvl="0" indent="-457200" algn="l">
                <a:buFont typeface="Wingdings" panose="05000000000000000000" pitchFamily="2" charset="2"/>
                <a:buChar char="§"/>
              </a:pPr>
              <a:endParaRPr lang="en-US" sz="2400" b="1" dirty="0">
                <a:solidFill>
                  <a:srgbClr val="F8F6F4"/>
                </a:solidFill>
                <a:latin typeface="Times New Roman" panose="02020603050405020304" pitchFamily="18" charset="0"/>
                <a:ea typeface="DM Sans"/>
                <a:cs typeface="Times New Roman" panose="02020603050405020304" pitchFamily="18" charset="0"/>
                <a:sym typeface="DM Sans"/>
              </a:endParaRPr>
            </a:p>
            <a:p>
              <a:pPr marL="457200" lvl="0" indent="-457200" algn="l">
                <a:buFont typeface="Wingdings" panose="05000000000000000000" pitchFamily="2" charset="2"/>
                <a:buChar char="§"/>
              </a:pPr>
              <a:r>
                <a:rPr lang="en-US" sz="2400" b="1" dirty="0">
                  <a:solidFill>
                    <a:srgbClr val="F8F6F4"/>
                  </a:solidFill>
                  <a:latin typeface="Times New Roman" panose="02020603050405020304" pitchFamily="18" charset="0"/>
                  <a:ea typeface="DM Sans"/>
                  <a:cs typeface="Times New Roman" panose="02020603050405020304" pitchFamily="18" charset="0"/>
                  <a:sym typeface="DM Sans"/>
                </a:rPr>
                <a:t>Total Overdraft: -€120,603.</a:t>
              </a:r>
            </a:p>
            <a:p>
              <a:pPr lvl="0" algn="l"/>
              <a:endParaRPr lang="en-US" sz="2400" b="1" dirty="0">
                <a:solidFill>
                  <a:srgbClr val="F8F6F4"/>
                </a:solidFill>
                <a:latin typeface="Times New Roman" panose="02020603050405020304" pitchFamily="18" charset="0"/>
                <a:ea typeface="DM Sans"/>
                <a:cs typeface="Times New Roman" panose="02020603050405020304" pitchFamily="18" charset="0"/>
                <a:sym typeface="DM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AutoShape 2"/>
          <p:cNvSpPr/>
          <p:nvPr/>
        </p:nvSpPr>
        <p:spPr>
          <a:xfrm>
            <a:off x="11136830" y="0"/>
            <a:ext cx="7151170" cy="10287000"/>
          </a:xfrm>
          <a:prstGeom prst="rect">
            <a:avLst/>
          </a:prstGeom>
          <a:solidFill>
            <a:schemeClr val="bg1"/>
          </a:solidFill>
        </p:spPr>
      </p:sp>
      <p:sp>
        <p:nvSpPr>
          <p:cNvPr id="3" name="Freeform 3"/>
          <p:cNvSpPr/>
          <p:nvPr/>
        </p:nvSpPr>
        <p:spPr>
          <a:xfrm>
            <a:off x="11679356" y="8199120"/>
            <a:ext cx="7151170" cy="2087880"/>
          </a:xfrm>
          <a:custGeom>
            <a:avLst/>
            <a:gdLst/>
            <a:ahLst/>
            <a:cxnLst/>
            <a:rect l="l" t="t" r="r" b="b"/>
            <a:pathLst>
              <a:path w="7151170" h="3917533">
                <a:moveTo>
                  <a:pt x="0" y="0"/>
                </a:moveTo>
                <a:lnTo>
                  <a:pt x="7151170" y="0"/>
                </a:lnTo>
                <a:lnTo>
                  <a:pt x="7151170" y="3917533"/>
                </a:lnTo>
                <a:lnTo>
                  <a:pt x="0" y="39175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5" name="Group 5"/>
          <p:cNvGrpSpPr/>
          <p:nvPr/>
        </p:nvGrpSpPr>
        <p:grpSpPr>
          <a:xfrm>
            <a:off x="167225" y="483318"/>
            <a:ext cx="11719975" cy="7373345"/>
            <a:chOff x="-1366792" y="-1251901"/>
            <a:chExt cx="15626633" cy="9831127"/>
          </a:xfrm>
        </p:grpSpPr>
        <p:sp>
          <p:nvSpPr>
            <p:cNvPr id="6" name="TextBox 6"/>
            <p:cNvSpPr txBox="1"/>
            <p:nvPr/>
          </p:nvSpPr>
          <p:spPr>
            <a:xfrm>
              <a:off x="-1366792" y="-1251901"/>
              <a:ext cx="13751841" cy="1754668"/>
            </a:xfrm>
            <a:prstGeom prst="rect">
              <a:avLst/>
            </a:prstGeom>
          </p:spPr>
          <p:txBody>
            <a:bodyPr wrap="square" lIns="0" tIns="0" rIns="0" bIns="0" rtlCol="0" anchor="t">
              <a:spAutoFit/>
            </a:bodyPr>
            <a:lstStyle/>
            <a:p>
              <a:pPr marL="0" lvl="0" indent="0" algn="ctr">
                <a:lnSpc>
                  <a:spcPts val="5040"/>
                </a:lnSpc>
                <a:spcBef>
                  <a:spcPct val="0"/>
                </a:spcBef>
              </a:pPr>
              <a:r>
                <a:rPr lang="en-US" sz="5040" b="1" u="none" strike="noStrike" dirty="0">
                  <a:solidFill>
                    <a:srgbClr val="F8F6F4"/>
                  </a:solidFill>
                  <a:latin typeface="Horizon"/>
                  <a:ea typeface="Horizon"/>
                  <a:cs typeface="Horizon"/>
                  <a:sym typeface="Horizon"/>
                </a:rPr>
                <a:t>JOB DISTRIBUTION ANALYSIS</a:t>
              </a:r>
            </a:p>
          </p:txBody>
        </p:sp>
        <p:sp>
          <p:nvSpPr>
            <p:cNvPr id="7" name="TextBox 7"/>
            <p:cNvSpPr txBox="1"/>
            <p:nvPr/>
          </p:nvSpPr>
          <p:spPr>
            <a:xfrm>
              <a:off x="-1366792" y="1087602"/>
              <a:ext cx="15626633" cy="7491624"/>
            </a:xfrm>
            <a:prstGeom prst="rect">
              <a:avLst/>
            </a:prstGeom>
          </p:spPr>
          <p:txBody>
            <a:bodyPr wrap="square" lIns="0" tIns="0" rIns="0" bIns="0" rtlCol="0" anchor="t">
              <a:spAutoFit/>
            </a:bodyPr>
            <a:lstStyle/>
            <a:p>
              <a:pPr marL="0" lvl="0" indent="0" algn="l">
                <a:lnSpc>
                  <a:spcPts val="3989"/>
                </a:lnSpc>
              </a:pPr>
              <a:r>
                <a:rPr lang="en-US" sz="2849" dirty="0">
                  <a:solidFill>
                    <a:srgbClr val="F8F6F4"/>
                  </a:solidFill>
                  <a:latin typeface="DM Sans"/>
                  <a:ea typeface="DM Sans"/>
                  <a:cs typeface="DM Sans"/>
                  <a:sym typeface="DM Sans"/>
                </a:rPr>
                <a:t>Distribution by Job/occupation</a:t>
              </a:r>
            </a:p>
            <a:p>
              <a:pPr marL="0" lvl="0" indent="0" algn="l">
                <a:lnSpc>
                  <a:spcPts val="3989"/>
                </a:lnSpc>
              </a:pPr>
              <a:r>
                <a:rPr lang="en-US" sz="2849" dirty="0">
                  <a:solidFill>
                    <a:srgbClr val="F8F6F4"/>
                  </a:solidFill>
                  <a:latin typeface="DM Sans"/>
                  <a:ea typeface="DM Sans"/>
                  <a:cs typeface="DM Sans"/>
                  <a:sym typeface="DM Sans"/>
                </a:rPr>
                <a:t>Most frequent occupations:</a:t>
              </a:r>
            </a:p>
            <a:p>
              <a:pPr marL="457200" lvl="0" indent="-457200" algn="l">
                <a:lnSpc>
                  <a:spcPts val="3989"/>
                </a:lnSpc>
                <a:buFont typeface="Wingdings" panose="05000000000000000000" pitchFamily="2" charset="2"/>
                <a:buChar char="ü"/>
              </a:pPr>
              <a:r>
                <a:rPr lang="en-US" sz="2849" dirty="0">
                  <a:solidFill>
                    <a:srgbClr val="F8F6F4"/>
                  </a:solidFill>
                  <a:latin typeface="DM Sans"/>
                  <a:ea typeface="DM Sans"/>
                  <a:cs typeface="DM Sans"/>
                  <a:sym typeface="DM Sans"/>
                </a:rPr>
                <a:t>Management</a:t>
              </a:r>
            </a:p>
            <a:p>
              <a:pPr marL="457200" lvl="0" indent="-457200" algn="l">
                <a:lnSpc>
                  <a:spcPts val="3989"/>
                </a:lnSpc>
                <a:buFont typeface="Wingdings" panose="05000000000000000000" pitchFamily="2" charset="2"/>
                <a:buChar char="ü"/>
              </a:pPr>
              <a:r>
                <a:rPr lang="en-US" sz="2849" dirty="0">
                  <a:solidFill>
                    <a:srgbClr val="F8F6F4"/>
                  </a:solidFill>
                  <a:latin typeface="DM Sans"/>
                  <a:ea typeface="DM Sans"/>
                  <a:cs typeface="DM Sans"/>
                  <a:sym typeface="DM Sans"/>
                </a:rPr>
                <a:t>Blue-Collar</a:t>
              </a:r>
            </a:p>
            <a:p>
              <a:pPr marL="457200" lvl="0" indent="-457200" algn="l">
                <a:lnSpc>
                  <a:spcPts val="3989"/>
                </a:lnSpc>
                <a:buFont typeface="Wingdings" panose="05000000000000000000" pitchFamily="2" charset="2"/>
                <a:buChar char="ü"/>
              </a:pPr>
              <a:r>
                <a:rPr lang="en-US" sz="2849" dirty="0">
                  <a:solidFill>
                    <a:srgbClr val="F8F6F4"/>
                  </a:solidFill>
                  <a:latin typeface="DM Sans"/>
                  <a:ea typeface="DM Sans"/>
                  <a:cs typeface="DM Sans"/>
                  <a:sym typeface="DM Sans"/>
                </a:rPr>
                <a:t>Technician</a:t>
              </a:r>
            </a:p>
            <a:p>
              <a:pPr marL="457200" lvl="0" indent="-457200" algn="l">
                <a:lnSpc>
                  <a:spcPts val="3989"/>
                </a:lnSpc>
                <a:buFont typeface="Wingdings" panose="05000000000000000000" pitchFamily="2" charset="2"/>
                <a:buChar char="ü"/>
              </a:pPr>
              <a:r>
                <a:rPr lang="en-US" sz="2849" dirty="0">
                  <a:solidFill>
                    <a:srgbClr val="F8F6F4"/>
                  </a:solidFill>
                  <a:latin typeface="DM Sans"/>
                  <a:ea typeface="DM Sans"/>
                  <a:cs typeface="DM Sans"/>
                  <a:sym typeface="DM Sans"/>
                </a:rPr>
                <a:t>Admin.</a:t>
              </a:r>
            </a:p>
            <a:p>
              <a:pPr marL="457200" lvl="0" indent="-457200" algn="l">
                <a:lnSpc>
                  <a:spcPts val="3989"/>
                </a:lnSpc>
                <a:buFont typeface="Wingdings" panose="05000000000000000000" pitchFamily="2" charset="2"/>
                <a:buChar char="ü"/>
              </a:pPr>
              <a:endParaRPr lang="en-US" sz="2849" dirty="0">
                <a:solidFill>
                  <a:srgbClr val="F8F6F4"/>
                </a:solidFill>
                <a:latin typeface="DM Sans"/>
                <a:ea typeface="DM Sans"/>
                <a:cs typeface="DM Sans"/>
                <a:sym typeface="DM Sans"/>
              </a:endParaRPr>
            </a:p>
            <a:p>
              <a:pPr marL="0" lvl="0" indent="0" algn="l">
                <a:lnSpc>
                  <a:spcPts val="3989"/>
                </a:lnSpc>
              </a:pPr>
              <a:r>
                <a:rPr lang="en-US" sz="2849" dirty="0">
                  <a:solidFill>
                    <a:srgbClr val="F8F6F4"/>
                  </a:solidFill>
                  <a:latin typeface="DM Sans"/>
                  <a:ea typeface="DM Sans"/>
                  <a:cs typeface="DM Sans"/>
                  <a:sym typeface="DM Sans"/>
                </a:rPr>
                <a:t> Insight: </a:t>
              </a:r>
            </a:p>
            <a:p>
              <a:pPr marL="0" lvl="0" indent="0" algn="l">
                <a:lnSpc>
                  <a:spcPts val="3989"/>
                </a:lnSpc>
              </a:pPr>
              <a:r>
                <a:rPr lang="en-US" sz="2849" dirty="0">
                  <a:solidFill>
                    <a:srgbClr val="F8F6F4"/>
                  </a:solidFill>
                  <a:latin typeface="DM Sans"/>
                  <a:ea typeface="DM Sans"/>
                  <a:cs typeface="DM Sans"/>
                  <a:sym typeface="DM Sans"/>
                </a:rPr>
                <a:t>The campaign is well-distributed across job types, but primarily targets employed individuals, particularly in managerial roles and skilled </a:t>
              </a:r>
              <a:r>
                <a:rPr lang="en-US" sz="2849" dirty="0" err="1">
                  <a:solidFill>
                    <a:srgbClr val="F8F6F4"/>
                  </a:solidFill>
                  <a:latin typeface="DM Sans"/>
                  <a:ea typeface="DM Sans"/>
                  <a:cs typeface="DM Sans"/>
                  <a:sym typeface="DM Sans"/>
                </a:rPr>
                <a:t>labour</a:t>
              </a:r>
              <a:r>
                <a:rPr lang="en-US" sz="2849" dirty="0">
                  <a:solidFill>
                    <a:srgbClr val="F8F6F4"/>
                  </a:solidFill>
                  <a:latin typeface="DM Sans"/>
                  <a:ea typeface="DM Sans"/>
                  <a:cs typeface="DM Sans"/>
                  <a:sym typeface="DM Sans"/>
                </a:rPr>
                <a:t>. </a:t>
              </a:r>
            </a:p>
          </p:txBody>
        </p:sp>
      </p:grpSp>
      <p:sp>
        <p:nvSpPr>
          <p:cNvPr id="9" name="TextBox 9"/>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6F4"/>
                </a:solidFill>
                <a:latin typeface="DM Sans"/>
                <a:ea typeface="DM Sans"/>
                <a:cs typeface="DM Sans"/>
                <a:sym typeface="DM Sans"/>
              </a:rPr>
              <a:t>5</a:t>
            </a:r>
          </a:p>
        </p:txBody>
      </p:sp>
      <p:graphicFrame>
        <p:nvGraphicFramePr>
          <p:cNvPr id="11" name="Chart 10">
            <a:extLst>
              <a:ext uri="{FF2B5EF4-FFF2-40B4-BE49-F238E27FC236}">
                <a16:creationId xmlns:a16="http://schemas.microsoft.com/office/drawing/2014/main" id="{7436C2F4-8727-4423-9FFE-34CBF642497C}"/>
              </a:ext>
            </a:extLst>
          </p:cNvPr>
          <p:cNvGraphicFramePr>
            <a:graphicFrameLocks/>
          </p:cNvGraphicFramePr>
          <p:nvPr>
            <p:extLst>
              <p:ext uri="{D42A27DB-BD31-4B8C-83A1-F6EECF244321}">
                <p14:modId xmlns:p14="http://schemas.microsoft.com/office/powerpoint/2010/main" val="2264467014"/>
              </p:ext>
            </p:extLst>
          </p:nvPr>
        </p:nvGraphicFramePr>
        <p:xfrm>
          <a:off x="11430000" y="342900"/>
          <a:ext cx="6690775" cy="785621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50011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AutoShape 2"/>
          <p:cNvSpPr/>
          <p:nvPr/>
        </p:nvSpPr>
        <p:spPr>
          <a:xfrm>
            <a:off x="12474709" y="13744"/>
            <a:ext cx="6004975" cy="10287000"/>
          </a:xfrm>
          <a:prstGeom prst="rect">
            <a:avLst/>
          </a:prstGeom>
          <a:solidFill>
            <a:schemeClr val="bg1"/>
          </a:solidFill>
        </p:spPr>
      </p:sp>
      <p:sp>
        <p:nvSpPr>
          <p:cNvPr id="3" name="Freeform 3"/>
          <p:cNvSpPr/>
          <p:nvPr/>
        </p:nvSpPr>
        <p:spPr>
          <a:xfrm>
            <a:off x="12513994" y="8199120"/>
            <a:ext cx="6316532" cy="2087880"/>
          </a:xfrm>
          <a:custGeom>
            <a:avLst/>
            <a:gdLst/>
            <a:ahLst/>
            <a:cxnLst/>
            <a:rect l="l" t="t" r="r" b="b"/>
            <a:pathLst>
              <a:path w="7151170" h="3917533">
                <a:moveTo>
                  <a:pt x="0" y="0"/>
                </a:moveTo>
                <a:lnTo>
                  <a:pt x="7151170" y="0"/>
                </a:lnTo>
                <a:lnTo>
                  <a:pt x="7151170" y="3917533"/>
                </a:lnTo>
                <a:lnTo>
                  <a:pt x="0" y="39175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309359" y="1220345"/>
            <a:ext cx="12130624" cy="9049337"/>
          </a:xfrm>
          <a:prstGeom prst="rect">
            <a:avLst/>
          </a:prstGeom>
        </p:spPr>
        <p:txBody>
          <a:bodyPr wrap="square" lIns="0" tIns="0" rIns="0" bIns="0" rtlCol="0" anchor="t">
            <a:spAutoFit/>
          </a:bodyPr>
          <a:lstStyle/>
          <a:p>
            <a:pPr marL="457200" lvl="0" indent="-457200" algn="l">
              <a:buFont typeface="Courier New" panose="02070309020205020404" pitchFamily="49" charset="0"/>
              <a:buChar char="o"/>
            </a:pPr>
            <a:r>
              <a:rPr lang="en-US" sz="3200" b="1" dirty="0">
                <a:solidFill>
                  <a:srgbClr val="F8F6F4"/>
                </a:solidFill>
                <a:latin typeface="DM Sans"/>
                <a:ea typeface="DM Sans"/>
                <a:cs typeface="DM Sans"/>
                <a:sym typeface="DM Sans"/>
              </a:rPr>
              <a:t>Success: 2%</a:t>
            </a:r>
          </a:p>
          <a:p>
            <a:pPr marL="457200" lvl="0" indent="-457200" algn="l">
              <a:buFont typeface="Courier New" panose="02070309020205020404" pitchFamily="49" charset="0"/>
              <a:buChar char="o"/>
            </a:pPr>
            <a:endParaRPr lang="en-US" sz="3200" b="1" dirty="0">
              <a:solidFill>
                <a:srgbClr val="F8F6F4"/>
              </a:solidFill>
              <a:latin typeface="DM Sans"/>
              <a:ea typeface="DM Sans"/>
              <a:cs typeface="DM Sans"/>
              <a:sym typeface="DM Sans"/>
            </a:endParaRPr>
          </a:p>
          <a:p>
            <a:pPr marL="457200" lvl="0" indent="-457200" algn="l">
              <a:buFont typeface="Courier New" panose="02070309020205020404" pitchFamily="49" charset="0"/>
              <a:buChar char="o"/>
            </a:pPr>
            <a:r>
              <a:rPr lang="en-US" sz="3200" b="1" dirty="0">
                <a:solidFill>
                  <a:srgbClr val="F8F6F4"/>
                </a:solidFill>
                <a:latin typeface="DM Sans"/>
                <a:ea typeface="DM Sans"/>
                <a:cs typeface="DM Sans"/>
                <a:sym typeface="DM Sans"/>
              </a:rPr>
              <a:t>Failure: 7%</a:t>
            </a:r>
          </a:p>
          <a:p>
            <a:pPr marL="457200" lvl="0" indent="-457200" algn="l">
              <a:buFont typeface="Courier New" panose="02070309020205020404" pitchFamily="49" charset="0"/>
              <a:buChar char="o"/>
            </a:pPr>
            <a:endParaRPr lang="en-US" sz="3200" b="1" dirty="0">
              <a:solidFill>
                <a:srgbClr val="F8F6F4"/>
              </a:solidFill>
              <a:latin typeface="DM Sans"/>
              <a:ea typeface="DM Sans"/>
              <a:cs typeface="DM Sans"/>
              <a:sym typeface="DM Sans"/>
            </a:endParaRPr>
          </a:p>
          <a:p>
            <a:pPr marL="457200" lvl="0" indent="-457200" algn="l">
              <a:buFont typeface="Courier New" panose="02070309020205020404" pitchFamily="49" charset="0"/>
              <a:buChar char="o"/>
            </a:pPr>
            <a:r>
              <a:rPr lang="en-US" sz="3200" b="1" dirty="0">
                <a:solidFill>
                  <a:srgbClr val="F8F6F4"/>
                </a:solidFill>
                <a:latin typeface="DM Sans"/>
                <a:ea typeface="DM Sans"/>
                <a:cs typeface="DM Sans"/>
                <a:sym typeface="DM Sans"/>
              </a:rPr>
              <a:t>Other: 4%</a:t>
            </a:r>
          </a:p>
          <a:p>
            <a:pPr marL="457200" lvl="0" indent="-457200" algn="l">
              <a:buFont typeface="Courier New" panose="02070309020205020404" pitchFamily="49" charset="0"/>
              <a:buChar char="o"/>
            </a:pPr>
            <a:endParaRPr lang="en-US" sz="3200" b="1" dirty="0">
              <a:solidFill>
                <a:srgbClr val="F8F6F4"/>
              </a:solidFill>
              <a:latin typeface="DM Sans"/>
              <a:ea typeface="DM Sans"/>
              <a:cs typeface="DM Sans"/>
              <a:sym typeface="DM Sans"/>
            </a:endParaRPr>
          </a:p>
          <a:p>
            <a:pPr marL="457200" lvl="0" indent="-457200" algn="l">
              <a:buFont typeface="Courier New" panose="02070309020205020404" pitchFamily="49" charset="0"/>
              <a:buChar char="o"/>
            </a:pPr>
            <a:r>
              <a:rPr lang="en-US" sz="3200" b="1" dirty="0">
                <a:solidFill>
                  <a:srgbClr val="F8F6F4"/>
                </a:solidFill>
                <a:latin typeface="DM Sans"/>
                <a:ea typeface="DM Sans"/>
                <a:cs typeface="DM Sans"/>
                <a:sym typeface="DM Sans"/>
              </a:rPr>
              <a:t>Unknown: 87%</a:t>
            </a:r>
          </a:p>
          <a:p>
            <a:pPr marL="0" lvl="0" indent="0" algn="l">
              <a:lnSpc>
                <a:spcPts val="3989"/>
              </a:lnSpc>
            </a:pPr>
            <a:endParaRPr lang="en-US" sz="2400" dirty="0">
              <a:solidFill>
                <a:srgbClr val="F8F6F4"/>
              </a:solidFill>
              <a:latin typeface="DM Sans"/>
              <a:ea typeface="DM Sans"/>
              <a:cs typeface="DM Sans"/>
              <a:sym typeface="DM Sans"/>
            </a:endParaRPr>
          </a:p>
          <a:p>
            <a:pPr marL="0" lvl="0" indent="0" algn="l">
              <a:lnSpc>
                <a:spcPts val="3989"/>
              </a:lnSpc>
            </a:pPr>
            <a:r>
              <a:rPr lang="en-US" sz="3200" b="1" dirty="0">
                <a:solidFill>
                  <a:srgbClr val="F8F6F4"/>
                </a:solidFill>
                <a:latin typeface="DM Sans"/>
                <a:ea typeface="DM Sans"/>
                <a:cs typeface="DM Sans"/>
                <a:sym typeface="DM Sans"/>
              </a:rPr>
              <a:t>Insight:</a:t>
            </a:r>
          </a:p>
          <a:p>
            <a:pPr marL="342900" lvl="0" indent="-342900" algn="l">
              <a:lnSpc>
                <a:spcPts val="3989"/>
              </a:lnSpc>
              <a:buFont typeface="Wingdings" panose="05000000000000000000" pitchFamily="2" charset="2"/>
              <a:buChar char="§"/>
            </a:pPr>
            <a:r>
              <a:rPr lang="en-US" sz="2400" dirty="0">
                <a:solidFill>
                  <a:srgbClr val="F8F6F4"/>
                </a:solidFill>
                <a:latin typeface="DM Sans"/>
                <a:ea typeface="DM Sans"/>
                <a:cs typeface="DM Sans"/>
                <a:sym typeface="DM Sans"/>
              </a:rPr>
              <a:t>The </a:t>
            </a:r>
            <a:r>
              <a:rPr lang="en-US" sz="2400" b="1" dirty="0">
                <a:solidFill>
                  <a:srgbClr val="F8F6F4"/>
                </a:solidFill>
                <a:latin typeface="DM Sans"/>
                <a:ea typeface="DM Sans"/>
                <a:cs typeface="DM Sans"/>
                <a:sym typeface="DM Sans"/>
              </a:rPr>
              <a:t>success</a:t>
            </a:r>
            <a:r>
              <a:rPr lang="en-US" sz="2400" dirty="0">
                <a:solidFill>
                  <a:srgbClr val="F8F6F4"/>
                </a:solidFill>
                <a:latin typeface="DM Sans"/>
                <a:ea typeface="DM Sans"/>
                <a:cs typeface="DM Sans"/>
                <a:sym typeface="DM Sans"/>
              </a:rPr>
              <a:t> </a:t>
            </a:r>
            <a:r>
              <a:rPr lang="en-US" sz="2400" b="1" dirty="0">
                <a:solidFill>
                  <a:srgbClr val="F8F6F4"/>
                </a:solidFill>
                <a:latin typeface="DM Sans"/>
                <a:ea typeface="DM Sans"/>
                <a:cs typeface="DM Sans"/>
                <a:sym typeface="DM Sans"/>
              </a:rPr>
              <a:t>rate</a:t>
            </a:r>
            <a:r>
              <a:rPr lang="en-US" sz="2400" dirty="0">
                <a:solidFill>
                  <a:srgbClr val="F8F6F4"/>
                </a:solidFill>
                <a:latin typeface="DM Sans"/>
                <a:ea typeface="DM Sans"/>
                <a:cs typeface="DM Sans"/>
                <a:sym typeface="DM Sans"/>
              </a:rPr>
              <a:t> is extremely low </a:t>
            </a:r>
            <a:r>
              <a:rPr lang="en-US" sz="2400" b="1" dirty="0">
                <a:solidFill>
                  <a:srgbClr val="FFFF00"/>
                </a:solidFill>
                <a:latin typeface="DM Sans"/>
                <a:ea typeface="DM Sans"/>
                <a:cs typeface="DM Sans"/>
                <a:sym typeface="DM Sans"/>
              </a:rPr>
              <a:t>(2%</a:t>
            </a:r>
            <a:r>
              <a:rPr lang="en-US" sz="2400" dirty="0">
                <a:solidFill>
                  <a:srgbClr val="F8F6F4"/>
                </a:solidFill>
                <a:latin typeface="DM Sans"/>
                <a:ea typeface="DM Sans"/>
                <a:cs typeface="DM Sans"/>
                <a:sym typeface="DM Sans"/>
              </a:rPr>
              <a:t>), indicating that very few campaigns resulted in the desired customer action (signing up for a product/service).</a:t>
            </a:r>
          </a:p>
          <a:p>
            <a:pPr marL="342900" lvl="0" indent="-342900" algn="l">
              <a:lnSpc>
                <a:spcPts val="3989"/>
              </a:lnSpc>
              <a:buFont typeface="Wingdings" panose="05000000000000000000" pitchFamily="2" charset="2"/>
              <a:buChar char="§"/>
            </a:pPr>
            <a:endParaRPr lang="en-US" sz="2400" dirty="0">
              <a:solidFill>
                <a:srgbClr val="F8F6F4"/>
              </a:solidFill>
              <a:latin typeface="DM Sans"/>
              <a:ea typeface="DM Sans"/>
              <a:cs typeface="DM Sans"/>
              <a:sym typeface="DM Sans"/>
            </a:endParaRPr>
          </a:p>
          <a:p>
            <a:pPr marL="342900" lvl="0" indent="-342900" algn="l">
              <a:lnSpc>
                <a:spcPts val="3989"/>
              </a:lnSpc>
              <a:buFont typeface="Wingdings" panose="05000000000000000000" pitchFamily="2" charset="2"/>
              <a:buChar char="§"/>
            </a:pPr>
            <a:r>
              <a:rPr lang="en-US" sz="2400" b="1" dirty="0">
                <a:solidFill>
                  <a:srgbClr val="FFFF00"/>
                </a:solidFill>
                <a:latin typeface="DM Sans"/>
                <a:ea typeface="DM Sans"/>
                <a:cs typeface="DM Sans"/>
                <a:sym typeface="DM Sans"/>
              </a:rPr>
              <a:t>87% </a:t>
            </a:r>
            <a:r>
              <a:rPr lang="en-US" sz="2400" b="1" dirty="0">
                <a:solidFill>
                  <a:srgbClr val="F8F6F4"/>
                </a:solidFill>
                <a:latin typeface="DM Sans"/>
                <a:ea typeface="DM Sans"/>
                <a:cs typeface="DM Sans"/>
                <a:sym typeface="DM Sans"/>
              </a:rPr>
              <a:t>unknown</a:t>
            </a:r>
            <a:r>
              <a:rPr lang="en-US" sz="2400" dirty="0">
                <a:solidFill>
                  <a:srgbClr val="F8F6F4"/>
                </a:solidFill>
                <a:latin typeface="DM Sans"/>
                <a:ea typeface="DM Sans"/>
                <a:cs typeface="DM Sans"/>
                <a:sym typeface="DM Sans"/>
              </a:rPr>
              <a:t> </a:t>
            </a:r>
            <a:r>
              <a:rPr lang="en-US" sz="2400" b="1" dirty="0">
                <a:solidFill>
                  <a:srgbClr val="F8F6F4"/>
                </a:solidFill>
                <a:latin typeface="DM Sans"/>
                <a:ea typeface="DM Sans"/>
                <a:cs typeface="DM Sans"/>
                <a:sym typeface="DM Sans"/>
              </a:rPr>
              <a:t>outcomes</a:t>
            </a:r>
            <a:r>
              <a:rPr lang="en-US" sz="2400" dirty="0">
                <a:solidFill>
                  <a:srgbClr val="F8F6F4"/>
                </a:solidFill>
                <a:latin typeface="DM Sans"/>
                <a:ea typeface="DM Sans"/>
                <a:cs typeface="DM Sans"/>
                <a:sym typeface="DM Sans"/>
              </a:rPr>
              <a:t> suggest a major data quality issue — either the results of most calls were not recorded or tracked properly.</a:t>
            </a:r>
          </a:p>
          <a:p>
            <a:pPr marL="342900" lvl="0" indent="-342900" algn="l">
              <a:lnSpc>
                <a:spcPts val="3989"/>
              </a:lnSpc>
              <a:buFont typeface="Wingdings" panose="05000000000000000000" pitchFamily="2" charset="2"/>
              <a:buChar char="§"/>
            </a:pPr>
            <a:endParaRPr lang="en-US" sz="2400" dirty="0">
              <a:solidFill>
                <a:srgbClr val="F8F6F4"/>
              </a:solidFill>
              <a:latin typeface="DM Sans"/>
              <a:ea typeface="DM Sans"/>
              <a:cs typeface="DM Sans"/>
              <a:sym typeface="DM Sans"/>
            </a:endParaRPr>
          </a:p>
          <a:p>
            <a:pPr marL="342900" lvl="0" indent="-342900" algn="l">
              <a:lnSpc>
                <a:spcPts val="3989"/>
              </a:lnSpc>
              <a:buFont typeface="Wingdings" panose="05000000000000000000" pitchFamily="2" charset="2"/>
              <a:buChar char="§"/>
            </a:pPr>
            <a:r>
              <a:rPr lang="en-US" sz="2400" dirty="0">
                <a:solidFill>
                  <a:srgbClr val="F8F6F4"/>
                </a:solidFill>
                <a:latin typeface="DM Sans"/>
                <a:ea typeface="DM Sans"/>
                <a:cs typeface="DM Sans"/>
                <a:sym typeface="DM Sans"/>
              </a:rPr>
              <a:t>Only </a:t>
            </a:r>
            <a:r>
              <a:rPr lang="en-US" sz="2400" b="1" dirty="0">
                <a:solidFill>
                  <a:srgbClr val="FFFF00"/>
                </a:solidFill>
                <a:latin typeface="DM Sans"/>
                <a:ea typeface="DM Sans"/>
                <a:cs typeface="DM Sans"/>
                <a:sym typeface="DM Sans"/>
              </a:rPr>
              <a:t>7%</a:t>
            </a:r>
            <a:r>
              <a:rPr lang="en-US" sz="2400" dirty="0">
                <a:solidFill>
                  <a:srgbClr val="F8F6F4"/>
                </a:solidFill>
                <a:latin typeface="DM Sans"/>
                <a:ea typeface="DM Sans"/>
                <a:cs typeface="DM Sans"/>
                <a:sym typeface="DM Sans"/>
              </a:rPr>
              <a:t> of campaigns are confirmed failures, meaning even failed calls were better documented than successful ones.</a:t>
            </a:r>
          </a:p>
          <a:p>
            <a:pPr marL="342900" lvl="0" indent="-342900" algn="l">
              <a:lnSpc>
                <a:spcPts val="3989"/>
              </a:lnSpc>
              <a:buFont typeface="Wingdings" panose="05000000000000000000" pitchFamily="2" charset="2"/>
              <a:buChar char="§"/>
            </a:pPr>
            <a:r>
              <a:rPr lang="en-US" sz="2400" dirty="0">
                <a:solidFill>
                  <a:srgbClr val="F8F6F4"/>
                </a:solidFill>
                <a:latin typeface="DM Sans"/>
                <a:ea typeface="DM Sans"/>
                <a:cs typeface="DM Sans"/>
                <a:sym typeface="DM Sans"/>
              </a:rPr>
              <a:t>The “Other” category (4%) should be clarified.</a:t>
            </a:r>
          </a:p>
        </p:txBody>
      </p:sp>
      <p:sp>
        <p:nvSpPr>
          <p:cNvPr id="9" name="TextBox 9"/>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6F4"/>
                </a:solidFill>
                <a:latin typeface="DM Sans"/>
                <a:ea typeface="DM Sans"/>
                <a:cs typeface="DM Sans"/>
                <a:sym typeface="DM Sans"/>
              </a:rPr>
              <a:t>5</a:t>
            </a:r>
          </a:p>
        </p:txBody>
      </p:sp>
      <p:grpSp>
        <p:nvGrpSpPr>
          <p:cNvPr id="13" name="Group 12">
            <a:extLst>
              <a:ext uri="{FF2B5EF4-FFF2-40B4-BE49-F238E27FC236}">
                <a16:creationId xmlns:a16="http://schemas.microsoft.com/office/drawing/2014/main" id="{45903778-B629-487D-B835-B5839071B62D}"/>
              </a:ext>
            </a:extLst>
          </p:cNvPr>
          <p:cNvGrpSpPr/>
          <p:nvPr/>
        </p:nvGrpSpPr>
        <p:grpSpPr>
          <a:xfrm>
            <a:off x="12115800" y="723900"/>
            <a:ext cx="6004975" cy="6718899"/>
            <a:chOff x="0" y="0"/>
            <a:chExt cx="2733676" cy="2000249"/>
          </a:xfrm>
        </p:grpSpPr>
        <p:graphicFrame>
          <p:nvGraphicFramePr>
            <p:cNvPr id="14" name="Chart 13">
              <a:extLst>
                <a:ext uri="{FF2B5EF4-FFF2-40B4-BE49-F238E27FC236}">
                  <a16:creationId xmlns:a16="http://schemas.microsoft.com/office/drawing/2014/main" id="{74FE6A70-FAEC-4AE2-A6F6-9B9BACBCDC47}"/>
                </a:ext>
              </a:extLst>
            </p:cNvPr>
            <p:cNvGraphicFramePr>
              <a:graphicFrameLocks/>
            </p:cNvGraphicFramePr>
            <p:nvPr>
              <p:extLst>
                <p:ext uri="{D42A27DB-BD31-4B8C-83A1-F6EECF244321}">
                  <p14:modId xmlns:p14="http://schemas.microsoft.com/office/powerpoint/2010/main" val="3049384630"/>
                </p:ext>
              </p:extLst>
            </p:nvPr>
          </p:nvGraphicFramePr>
          <p:xfrm>
            <a:off x="0" y="0"/>
            <a:ext cx="2733676" cy="2000249"/>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46">
              <a:extLst>
                <a:ext uri="{FF2B5EF4-FFF2-40B4-BE49-F238E27FC236}">
                  <a16:creationId xmlns:a16="http://schemas.microsoft.com/office/drawing/2014/main" id="{563F563A-4083-4ABB-86A8-4BBE7A279B9A}"/>
                </a:ext>
              </a:extLst>
            </p:cNvPr>
            <p:cNvSpPr txBox="1"/>
            <p:nvPr/>
          </p:nvSpPr>
          <p:spPr>
            <a:xfrm>
              <a:off x="752624" y="922894"/>
              <a:ext cx="704850" cy="33337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fld id="{0D4FD7FB-AB79-409C-AEB9-71A0B9DC4493}" type="TxLink">
                <a:rPr kumimoji="0" lang="en-US" sz="2800" b="1" i="0" u="none" strike="noStrike" kern="0" cap="none" spc="0" normalizeH="0" baseline="0" noProof="0">
                  <a:ln>
                    <a:noFill/>
                  </a:ln>
                  <a:solidFill>
                    <a:srgbClr val="000000"/>
                  </a:solidFill>
                  <a:effectLst/>
                  <a:uLnTx/>
                  <a:uFillTx/>
                  <a:latin typeface="Calibri"/>
                  <a:ea typeface="+mn-ea"/>
                  <a:cs typeface="Calibri"/>
                </a:rPr>
                <a:pPr marL="0" marR="0" lvl="0" indent="0" defTabSz="914400" eaLnBrk="1" fontAlgn="auto" latinLnBrk="0" hangingPunct="1">
                  <a:lnSpc>
                    <a:spcPct val="100000"/>
                  </a:lnSpc>
                  <a:spcBef>
                    <a:spcPts val="0"/>
                  </a:spcBef>
                  <a:spcAft>
                    <a:spcPts val="0"/>
                  </a:spcAft>
                  <a:buClrTx/>
                  <a:buSzTx/>
                  <a:buFontTx/>
                  <a:buNone/>
                  <a:tabLst/>
                  <a:defRPr/>
                </a:pPr>
                <a:t>12,630</a:t>
              </a:fld>
              <a:endParaRPr kumimoji="0" lang="en-GB" sz="2800"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sp>
        <p:nvSpPr>
          <p:cNvPr id="16" name="TextBox 6">
            <a:extLst>
              <a:ext uri="{FF2B5EF4-FFF2-40B4-BE49-F238E27FC236}">
                <a16:creationId xmlns:a16="http://schemas.microsoft.com/office/drawing/2014/main" id="{6FCBCC23-3C53-4F6E-92CB-355CF1BCBA80}"/>
              </a:ext>
            </a:extLst>
          </p:cNvPr>
          <p:cNvSpPr txBox="1"/>
          <p:nvPr/>
        </p:nvSpPr>
        <p:spPr>
          <a:xfrm>
            <a:off x="167225" y="93599"/>
            <a:ext cx="12710575" cy="619400"/>
          </a:xfrm>
          <a:prstGeom prst="rect">
            <a:avLst/>
          </a:prstGeom>
        </p:spPr>
        <p:txBody>
          <a:bodyPr wrap="square" lIns="0" tIns="0" rIns="0" bIns="0" rtlCol="0" anchor="t">
            <a:spAutoFit/>
          </a:bodyPr>
          <a:lstStyle/>
          <a:p>
            <a:pPr marL="0" lvl="0" indent="0" algn="ctr">
              <a:lnSpc>
                <a:spcPts val="5040"/>
              </a:lnSpc>
              <a:spcBef>
                <a:spcPct val="0"/>
              </a:spcBef>
            </a:pPr>
            <a:r>
              <a:rPr lang="en-US" sz="3600" b="1" u="none" strike="noStrike" dirty="0">
                <a:solidFill>
                  <a:srgbClr val="F8F6F4"/>
                </a:solidFill>
                <a:latin typeface="Horizon"/>
                <a:ea typeface="Horizon"/>
                <a:cs typeface="Horizon"/>
                <a:sym typeface="Horizon"/>
              </a:rPr>
              <a:t>OUTCOME ANALYSIS.</a:t>
            </a:r>
          </a:p>
        </p:txBody>
      </p:sp>
    </p:spTree>
    <p:extLst>
      <p:ext uri="{BB962C8B-B14F-4D97-AF65-F5344CB8AC3E}">
        <p14:creationId xmlns:p14="http://schemas.microsoft.com/office/powerpoint/2010/main" val="3416705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AutoShape 2"/>
          <p:cNvSpPr/>
          <p:nvPr/>
        </p:nvSpPr>
        <p:spPr>
          <a:xfrm>
            <a:off x="11679356" y="0"/>
            <a:ext cx="6608644" cy="10287000"/>
          </a:xfrm>
          <a:prstGeom prst="rect">
            <a:avLst/>
          </a:prstGeom>
          <a:solidFill>
            <a:schemeClr val="bg1"/>
          </a:solidFill>
        </p:spPr>
      </p:sp>
      <p:sp>
        <p:nvSpPr>
          <p:cNvPr id="3" name="Freeform 3"/>
          <p:cNvSpPr/>
          <p:nvPr/>
        </p:nvSpPr>
        <p:spPr>
          <a:xfrm>
            <a:off x="11679356" y="8199120"/>
            <a:ext cx="7151170" cy="2087880"/>
          </a:xfrm>
          <a:custGeom>
            <a:avLst/>
            <a:gdLst/>
            <a:ahLst/>
            <a:cxnLst/>
            <a:rect l="l" t="t" r="r" b="b"/>
            <a:pathLst>
              <a:path w="7151170" h="3917533">
                <a:moveTo>
                  <a:pt x="0" y="0"/>
                </a:moveTo>
                <a:lnTo>
                  <a:pt x="7151170" y="0"/>
                </a:lnTo>
                <a:lnTo>
                  <a:pt x="7151170" y="3917533"/>
                </a:lnTo>
                <a:lnTo>
                  <a:pt x="0" y="39175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p:cNvSpPr txBox="1"/>
          <p:nvPr/>
        </p:nvSpPr>
        <p:spPr>
          <a:xfrm>
            <a:off x="167225" y="483318"/>
            <a:ext cx="11186575" cy="674800"/>
          </a:xfrm>
          <a:prstGeom prst="rect">
            <a:avLst/>
          </a:prstGeom>
        </p:spPr>
        <p:txBody>
          <a:bodyPr wrap="square" lIns="0" tIns="0" rIns="0" bIns="0" rtlCol="0" anchor="t">
            <a:spAutoFit/>
          </a:bodyPr>
          <a:lstStyle/>
          <a:p>
            <a:pPr marL="0" lvl="0" indent="0" algn="ctr">
              <a:lnSpc>
                <a:spcPts val="5040"/>
              </a:lnSpc>
              <a:spcBef>
                <a:spcPct val="0"/>
              </a:spcBef>
            </a:pPr>
            <a:r>
              <a:rPr lang="en-US" sz="5040" b="1" u="none" strike="noStrike" dirty="0">
                <a:solidFill>
                  <a:srgbClr val="F8F6F4"/>
                </a:solidFill>
                <a:latin typeface="Horizon"/>
                <a:ea typeface="Horizon"/>
                <a:cs typeface="Horizon"/>
                <a:sym typeface="Horizon"/>
              </a:rPr>
              <a:t>AGE GROUP ANALYSIS.</a:t>
            </a:r>
          </a:p>
        </p:txBody>
      </p:sp>
      <p:sp>
        <p:nvSpPr>
          <p:cNvPr id="8" name="TextBox 8"/>
          <p:cNvSpPr txBox="1"/>
          <p:nvPr/>
        </p:nvSpPr>
        <p:spPr>
          <a:xfrm>
            <a:off x="174152" y="2628900"/>
            <a:ext cx="10962678" cy="4214039"/>
          </a:xfrm>
          <a:prstGeom prst="rect">
            <a:avLst/>
          </a:prstGeom>
        </p:spPr>
        <p:txBody>
          <a:bodyPr wrap="square" lIns="0" tIns="0" rIns="0" bIns="0" rtlCol="0" anchor="t">
            <a:spAutoFit/>
          </a:bodyPr>
          <a:lstStyle/>
          <a:p>
            <a:pPr marL="0" lvl="0" indent="0" algn="l">
              <a:lnSpc>
                <a:spcPts val="3300"/>
              </a:lnSpc>
            </a:pPr>
            <a:r>
              <a:rPr lang="en-US" sz="2400" b="1" dirty="0">
                <a:solidFill>
                  <a:srgbClr val="F8F6F4"/>
                </a:solidFill>
                <a:latin typeface="DM Sans"/>
                <a:ea typeface="DM Sans"/>
                <a:cs typeface="DM Sans"/>
                <a:sym typeface="DM Sans"/>
              </a:rPr>
              <a:t>Largest group: 29–38 years (1,775)</a:t>
            </a:r>
          </a:p>
          <a:p>
            <a:pPr marL="0" lvl="0" indent="0" algn="l">
              <a:lnSpc>
                <a:spcPts val="3300"/>
              </a:lnSpc>
            </a:pPr>
            <a:endParaRPr lang="en-US" sz="2200" dirty="0">
              <a:solidFill>
                <a:srgbClr val="F8F6F4"/>
              </a:solidFill>
              <a:latin typeface="DM Sans"/>
              <a:ea typeface="DM Sans"/>
              <a:cs typeface="DM Sans"/>
              <a:sym typeface="DM Sans"/>
            </a:endParaRPr>
          </a:p>
          <a:p>
            <a:pPr marL="0" lvl="0" indent="0" algn="l">
              <a:lnSpc>
                <a:spcPts val="3300"/>
              </a:lnSpc>
            </a:pPr>
            <a:r>
              <a:rPr lang="en-US" sz="2800" b="1" dirty="0">
                <a:solidFill>
                  <a:srgbClr val="F8F6F4"/>
                </a:solidFill>
                <a:latin typeface="DM Sans"/>
                <a:ea typeface="DM Sans"/>
                <a:cs typeface="DM Sans"/>
                <a:sym typeface="DM Sans"/>
              </a:rPr>
              <a:t>Followed by: 39–48 years (1,221) and then</a:t>
            </a:r>
          </a:p>
          <a:p>
            <a:pPr marL="0" lvl="0" indent="0" algn="l">
              <a:lnSpc>
                <a:spcPts val="3300"/>
              </a:lnSpc>
            </a:pPr>
            <a:endParaRPr lang="en-US" sz="2800" b="1" dirty="0">
              <a:solidFill>
                <a:srgbClr val="F8F6F4"/>
              </a:solidFill>
              <a:latin typeface="DM Sans"/>
              <a:ea typeface="DM Sans"/>
              <a:cs typeface="DM Sans"/>
              <a:sym typeface="DM Sans"/>
            </a:endParaRPr>
          </a:p>
          <a:p>
            <a:pPr marL="0" lvl="0" indent="0" algn="l">
              <a:lnSpc>
                <a:spcPts val="3300"/>
              </a:lnSpc>
            </a:pPr>
            <a:r>
              <a:rPr lang="en-US" sz="2800" b="1" dirty="0">
                <a:solidFill>
                  <a:srgbClr val="F8F6F4"/>
                </a:solidFill>
                <a:latin typeface="DM Sans"/>
                <a:ea typeface="DM Sans"/>
                <a:cs typeface="DM Sans"/>
                <a:sym typeface="DM Sans"/>
              </a:rPr>
              <a:t>49-58 years (895)</a:t>
            </a:r>
          </a:p>
          <a:p>
            <a:pPr marL="0" lvl="0" indent="0" algn="l">
              <a:lnSpc>
                <a:spcPts val="3300"/>
              </a:lnSpc>
            </a:pPr>
            <a:endParaRPr lang="en-US" sz="2200" dirty="0">
              <a:solidFill>
                <a:srgbClr val="F8F6F4"/>
              </a:solidFill>
              <a:latin typeface="DM Sans"/>
              <a:ea typeface="DM Sans"/>
              <a:cs typeface="DM Sans"/>
              <a:sym typeface="DM Sans"/>
            </a:endParaRPr>
          </a:p>
          <a:p>
            <a:pPr marL="0" lvl="0" indent="0" algn="l">
              <a:lnSpc>
                <a:spcPts val="3300"/>
              </a:lnSpc>
            </a:pPr>
            <a:r>
              <a:rPr lang="en-US" sz="2800" b="1" dirty="0">
                <a:solidFill>
                  <a:srgbClr val="F8F6F4"/>
                </a:solidFill>
                <a:latin typeface="DM Sans"/>
                <a:ea typeface="DM Sans"/>
                <a:cs typeface="DM Sans"/>
                <a:sym typeface="DM Sans"/>
              </a:rPr>
              <a:t>Insight</a:t>
            </a:r>
            <a:r>
              <a:rPr lang="en-US" sz="2200" dirty="0">
                <a:solidFill>
                  <a:srgbClr val="F8F6F4"/>
                </a:solidFill>
                <a:latin typeface="DM Sans"/>
                <a:ea typeface="DM Sans"/>
                <a:cs typeface="DM Sans"/>
                <a:sym typeface="DM Sans"/>
              </a:rPr>
              <a:t>: </a:t>
            </a:r>
          </a:p>
          <a:p>
            <a:pPr marL="0" lvl="0" indent="0" algn="l">
              <a:lnSpc>
                <a:spcPts val="3300"/>
              </a:lnSpc>
            </a:pPr>
            <a:endParaRPr lang="en-US" sz="2400" dirty="0">
              <a:solidFill>
                <a:srgbClr val="F8F6F4"/>
              </a:solidFill>
              <a:latin typeface="DM Sans"/>
              <a:ea typeface="DM Sans"/>
              <a:cs typeface="DM Sans"/>
              <a:sym typeface="DM Sans"/>
            </a:endParaRPr>
          </a:p>
          <a:p>
            <a:pPr marL="0" lvl="0" indent="0" algn="l">
              <a:lnSpc>
                <a:spcPts val="3300"/>
              </a:lnSpc>
            </a:pPr>
            <a:r>
              <a:rPr lang="en-US" sz="2400" dirty="0">
                <a:solidFill>
                  <a:srgbClr val="F8F6F4"/>
                </a:solidFill>
                <a:latin typeface="DM Sans"/>
                <a:ea typeface="DM Sans"/>
                <a:cs typeface="DM Sans"/>
                <a:sym typeface="DM Sans"/>
              </a:rPr>
              <a:t>The campaign mostly targeted younger to middle-aged adults - likely due to financial product eligibility or responsiveness.</a:t>
            </a:r>
          </a:p>
        </p:txBody>
      </p:sp>
      <p:sp>
        <p:nvSpPr>
          <p:cNvPr id="9" name="TextBox 9"/>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6F4"/>
                </a:solidFill>
                <a:latin typeface="DM Sans"/>
                <a:ea typeface="DM Sans"/>
                <a:cs typeface="DM Sans"/>
                <a:sym typeface="DM Sans"/>
              </a:rPr>
              <a:t>5</a:t>
            </a:r>
          </a:p>
        </p:txBody>
      </p:sp>
      <p:graphicFrame>
        <p:nvGraphicFramePr>
          <p:cNvPr id="10" name="Chart 9">
            <a:extLst>
              <a:ext uri="{FF2B5EF4-FFF2-40B4-BE49-F238E27FC236}">
                <a16:creationId xmlns:a16="http://schemas.microsoft.com/office/drawing/2014/main" id="{B47A14FE-4C26-4E45-B665-5B6BFCEE5D8F}"/>
              </a:ext>
            </a:extLst>
          </p:cNvPr>
          <p:cNvGraphicFramePr>
            <a:graphicFrameLocks/>
          </p:cNvGraphicFramePr>
          <p:nvPr>
            <p:extLst>
              <p:ext uri="{D42A27DB-BD31-4B8C-83A1-F6EECF244321}">
                <p14:modId xmlns:p14="http://schemas.microsoft.com/office/powerpoint/2010/main" val="3230782501"/>
              </p:ext>
            </p:extLst>
          </p:nvPr>
        </p:nvGraphicFramePr>
        <p:xfrm>
          <a:off x="11679356" y="483318"/>
          <a:ext cx="6608644" cy="66886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3623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97A6"/>
        </a:solidFill>
        <a:effectLst/>
      </p:bgPr>
    </p:bg>
    <p:spTree>
      <p:nvGrpSpPr>
        <p:cNvPr id="1" name=""/>
        <p:cNvGrpSpPr/>
        <p:nvPr/>
      </p:nvGrpSpPr>
      <p:grpSpPr>
        <a:xfrm>
          <a:off x="0" y="0"/>
          <a:ext cx="0" cy="0"/>
          <a:chOff x="0" y="0"/>
          <a:chExt cx="0" cy="0"/>
        </a:xfrm>
      </p:grpSpPr>
      <p:sp>
        <p:nvSpPr>
          <p:cNvPr id="2" name="AutoShape 2"/>
          <p:cNvSpPr/>
          <p:nvPr/>
        </p:nvSpPr>
        <p:spPr>
          <a:xfrm>
            <a:off x="11679356" y="0"/>
            <a:ext cx="6608644" cy="10287000"/>
          </a:xfrm>
          <a:prstGeom prst="rect">
            <a:avLst/>
          </a:prstGeom>
          <a:solidFill>
            <a:schemeClr val="bg1"/>
          </a:solidFill>
        </p:spPr>
      </p:sp>
      <p:sp>
        <p:nvSpPr>
          <p:cNvPr id="3" name="Freeform 3"/>
          <p:cNvSpPr/>
          <p:nvPr/>
        </p:nvSpPr>
        <p:spPr>
          <a:xfrm>
            <a:off x="11679356" y="8199120"/>
            <a:ext cx="7151170" cy="2087880"/>
          </a:xfrm>
          <a:custGeom>
            <a:avLst/>
            <a:gdLst/>
            <a:ahLst/>
            <a:cxnLst/>
            <a:rect l="l" t="t" r="r" b="b"/>
            <a:pathLst>
              <a:path w="7151170" h="3917533">
                <a:moveTo>
                  <a:pt x="0" y="0"/>
                </a:moveTo>
                <a:lnTo>
                  <a:pt x="7151170" y="0"/>
                </a:lnTo>
                <a:lnTo>
                  <a:pt x="7151170" y="3917533"/>
                </a:lnTo>
                <a:lnTo>
                  <a:pt x="0" y="391753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TextBox 7"/>
          <p:cNvSpPr txBox="1"/>
          <p:nvPr/>
        </p:nvSpPr>
        <p:spPr>
          <a:xfrm>
            <a:off x="381000" y="2324100"/>
            <a:ext cx="11049000" cy="4079835"/>
          </a:xfrm>
          <a:prstGeom prst="rect">
            <a:avLst/>
          </a:prstGeom>
        </p:spPr>
        <p:txBody>
          <a:bodyPr wrap="square" lIns="0" tIns="0" rIns="0" bIns="0" rtlCol="0" anchor="t">
            <a:spAutoFit/>
          </a:bodyPr>
          <a:lstStyle/>
          <a:p>
            <a:pPr marL="0" lvl="0" indent="0" algn="l">
              <a:lnSpc>
                <a:spcPts val="3989"/>
              </a:lnSpc>
            </a:pPr>
            <a:endParaRPr lang="en-US" sz="2849" b="1" dirty="0">
              <a:solidFill>
                <a:srgbClr val="F8F6F4"/>
              </a:solidFill>
              <a:latin typeface="DM Sans"/>
              <a:ea typeface="DM Sans"/>
              <a:cs typeface="DM Sans"/>
              <a:sym typeface="DM Sans"/>
            </a:endParaRPr>
          </a:p>
          <a:p>
            <a:pPr marL="0" lvl="0" indent="0" algn="l">
              <a:lnSpc>
                <a:spcPts val="3989"/>
              </a:lnSpc>
            </a:pPr>
            <a:r>
              <a:rPr lang="en-US" sz="3600" b="1" dirty="0">
                <a:solidFill>
                  <a:srgbClr val="F8F6F4"/>
                </a:solidFill>
                <a:latin typeface="DM Sans"/>
                <a:ea typeface="DM Sans"/>
                <a:cs typeface="DM Sans"/>
                <a:sym typeface="DM Sans"/>
              </a:rPr>
              <a:t>Insight</a:t>
            </a:r>
            <a:r>
              <a:rPr lang="en-US" sz="2849" dirty="0">
                <a:solidFill>
                  <a:srgbClr val="F8F6F4"/>
                </a:solidFill>
                <a:latin typeface="DM Sans"/>
                <a:ea typeface="DM Sans"/>
                <a:cs typeface="DM Sans"/>
                <a:sym typeface="DM Sans"/>
              </a:rPr>
              <a:t>: </a:t>
            </a:r>
          </a:p>
          <a:p>
            <a:pPr marL="0" lvl="0" indent="0" algn="l">
              <a:lnSpc>
                <a:spcPts val="3989"/>
              </a:lnSpc>
            </a:pPr>
            <a:r>
              <a:rPr lang="en-US" sz="2849" dirty="0">
                <a:solidFill>
                  <a:srgbClr val="F8F6F4"/>
                </a:solidFill>
                <a:latin typeface="DM Sans"/>
                <a:ea typeface="DM Sans"/>
                <a:cs typeface="DM Sans"/>
                <a:sym typeface="DM Sans"/>
              </a:rPr>
              <a:t>Mobile phones is the primary and the dominant channel of campaign, reflecting a little bit of modern outreach preferences.</a:t>
            </a:r>
          </a:p>
          <a:p>
            <a:pPr marL="0" lvl="0" indent="0" algn="l">
              <a:lnSpc>
                <a:spcPts val="3989"/>
              </a:lnSpc>
            </a:pPr>
            <a:endParaRPr lang="en-US" sz="2849" dirty="0">
              <a:solidFill>
                <a:srgbClr val="F8F6F4"/>
              </a:solidFill>
              <a:latin typeface="DM Sans"/>
              <a:ea typeface="DM Sans"/>
              <a:cs typeface="DM Sans"/>
              <a:sym typeface="DM Sans"/>
            </a:endParaRPr>
          </a:p>
          <a:p>
            <a:pPr marL="0" lvl="0" indent="0" algn="l">
              <a:lnSpc>
                <a:spcPts val="3989"/>
              </a:lnSpc>
            </a:pPr>
            <a:r>
              <a:rPr lang="en-US" sz="2849" dirty="0">
                <a:solidFill>
                  <a:srgbClr val="F8F6F4"/>
                </a:solidFill>
                <a:latin typeface="DM Sans"/>
                <a:ea typeface="DM Sans"/>
                <a:cs typeface="DM Sans"/>
                <a:sym typeface="DM Sans"/>
              </a:rPr>
              <a:t>The unknown having taking the second position is a concern that must be addressed.</a:t>
            </a:r>
          </a:p>
          <a:p>
            <a:pPr marL="0" lvl="0" indent="0" algn="l">
              <a:lnSpc>
                <a:spcPts val="3989"/>
              </a:lnSpc>
            </a:pPr>
            <a:endParaRPr lang="en-US" sz="2849" dirty="0">
              <a:solidFill>
                <a:srgbClr val="F8F6F4"/>
              </a:solidFill>
              <a:latin typeface="DM Sans"/>
              <a:ea typeface="DM Sans"/>
              <a:cs typeface="DM Sans"/>
              <a:sym typeface="DM Sans"/>
            </a:endParaRPr>
          </a:p>
        </p:txBody>
      </p:sp>
      <p:sp>
        <p:nvSpPr>
          <p:cNvPr id="9" name="TextBox 9"/>
          <p:cNvSpPr txBox="1"/>
          <p:nvPr/>
        </p:nvSpPr>
        <p:spPr>
          <a:xfrm>
            <a:off x="17259300" y="9059863"/>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8F6F4"/>
                </a:solidFill>
                <a:latin typeface="DM Sans"/>
                <a:ea typeface="DM Sans"/>
                <a:cs typeface="DM Sans"/>
                <a:sym typeface="DM Sans"/>
              </a:rPr>
              <a:t>5</a:t>
            </a:r>
          </a:p>
        </p:txBody>
      </p:sp>
      <p:sp>
        <p:nvSpPr>
          <p:cNvPr id="10" name="TextBox 6">
            <a:extLst>
              <a:ext uri="{FF2B5EF4-FFF2-40B4-BE49-F238E27FC236}">
                <a16:creationId xmlns:a16="http://schemas.microsoft.com/office/drawing/2014/main" id="{E0B76199-D5CE-4B63-AB9F-7D85F95FC4FF}"/>
              </a:ext>
            </a:extLst>
          </p:cNvPr>
          <p:cNvSpPr txBox="1"/>
          <p:nvPr/>
        </p:nvSpPr>
        <p:spPr>
          <a:xfrm>
            <a:off x="167225" y="483318"/>
            <a:ext cx="10313881" cy="674800"/>
          </a:xfrm>
          <a:prstGeom prst="rect">
            <a:avLst/>
          </a:prstGeom>
        </p:spPr>
        <p:txBody>
          <a:bodyPr wrap="square" lIns="0" tIns="0" rIns="0" bIns="0" rtlCol="0" anchor="t">
            <a:spAutoFit/>
          </a:bodyPr>
          <a:lstStyle/>
          <a:p>
            <a:pPr marL="0" lvl="0" indent="0" algn="ctr">
              <a:lnSpc>
                <a:spcPts val="5040"/>
              </a:lnSpc>
              <a:spcBef>
                <a:spcPct val="0"/>
              </a:spcBef>
            </a:pPr>
            <a:r>
              <a:rPr lang="en-US" sz="5040" b="1" u="none" strike="noStrike" dirty="0">
                <a:solidFill>
                  <a:srgbClr val="F8F6F4"/>
                </a:solidFill>
                <a:latin typeface="Horizon"/>
                <a:ea typeface="Horizon"/>
                <a:cs typeface="Horizon"/>
                <a:sym typeface="Horizon"/>
              </a:rPr>
              <a:t>CONTACT ANALYSIS.</a:t>
            </a:r>
          </a:p>
        </p:txBody>
      </p:sp>
      <mc:AlternateContent xmlns:mc="http://schemas.openxmlformats.org/markup-compatibility/2006">
        <mc:Choice xmlns:cx2="http://schemas.microsoft.com/office/drawing/2015/10/21/chartex" Requires="cx2">
          <p:graphicFrame>
            <p:nvGraphicFramePr>
              <p:cNvPr id="12" name="Chart 11">
                <a:extLst>
                  <a:ext uri="{FF2B5EF4-FFF2-40B4-BE49-F238E27FC236}">
                    <a16:creationId xmlns:a16="http://schemas.microsoft.com/office/drawing/2014/main" id="{35BF3BDE-F2DC-4EC8-973A-0563279FD648}"/>
                  </a:ext>
                </a:extLst>
              </p:cNvPr>
              <p:cNvGraphicFramePr/>
              <p:nvPr>
                <p:extLst>
                  <p:ext uri="{D42A27DB-BD31-4B8C-83A1-F6EECF244321}">
                    <p14:modId xmlns:p14="http://schemas.microsoft.com/office/powerpoint/2010/main" val="4108984135"/>
                  </p:ext>
                </p:extLst>
              </p:nvPr>
            </p:nvGraphicFramePr>
            <p:xfrm>
              <a:off x="11679355" y="1027112"/>
              <a:ext cx="6608643" cy="6144896"/>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2" name="Chart 11">
                <a:extLst>
                  <a:ext uri="{FF2B5EF4-FFF2-40B4-BE49-F238E27FC236}">
                    <a16:creationId xmlns:a16="http://schemas.microsoft.com/office/drawing/2014/main" id="{35BF3BDE-F2DC-4EC8-973A-0563279FD648}"/>
                  </a:ext>
                </a:extLst>
              </p:cNvPr>
              <p:cNvPicPr>
                <a:picLocks noGrp="1" noRot="1" noChangeAspect="1" noMove="1" noResize="1" noEditPoints="1" noAdjustHandles="1" noChangeArrowheads="1" noChangeShapeType="1"/>
              </p:cNvPicPr>
              <p:nvPr/>
            </p:nvPicPr>
            <p:blipFill>
              <a:blip r:embed="rId5"/>
              <a:stretch>
                <a:fillRect/>
              </a:stretch>
            </p:blipFill>
            <p:spPr>
              <a:xfrm>
                <a:off x="11679355" y="1027112"/>
                <a:ext cx="6608643" cy="6144896"/>
              </a:xfrm>
              <a:prstGeom prst="rect">
                <a:avLst/>
              </a:prstGeom>
            </p:spPr>
          </p:pic>
        </mc:Fallback>
      </mc:AlternateContent>
    </p:spTree>
    <p:extLst>
      <p:ext uri="{BB962C8B-B14F-4D97-AF65-F5344CB8AC3E}">
        <p14:creationId xmlns:p14="http://schemas.microsoft.com/office/powerpoint/2010/main" val="1813144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ORTUGUESE BANK CALL CAMPAIGN">
    <a:dk1>
      <a:sysClr val="windowText" lastClr="000000"/>
    </a:dk1>
    <a:lt1>
      <a:sysClr val="window" lastClr="FFFFFF"/>
    </a:lt1>
    <a:dk2>
      <a:srgbClr val="44546A"/>
    </a:dk2>
    <a:lt2>
      <a:srgbClr val="E7E6E6"/>
    </a:lt2>
    <a:accent1>
      <a:srgbClr val="138CA7"/>
    </a:accent1>
    <a:accent2>
      <a:srgbClr val="EA355E"/>
    </a:accent2>
    <a:accent3>
      <a:srgbClr val="2E2D3D"/>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PORTUGUESE BANK CALL CAMPAIGN">
    <a:dk1>
      <a:sysClr val="windowText" lastClr="000000"/>
    </a:dk1>
    <a:lt1>
      <a:sysClr val="window" lastClr="FFFFFF"/>
    </a:lt1>
    <a:dk2>
      <a:srgbClr val="44546A"/>
    </a:dk2>
    <a:lt2>
      <a:srgbClr val="E7E6E6"/>
    </a:lt2>
    <a:accent1>
      <a:srgbClr val="138CA7"/>
    </a:accent1>
    <a:accent2>
      <a:srgbClr val="EA355E"/>
    </a:accent2>
    <a:accent3>
      <a:srgbClr val="2E2D3D"/>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PORTUGUESE BANK CALL CAMPAIGN">
    <a:dk1>
      <a:sysClr val="windowText" lastClr="000000"/>
    </a:dk1>
    <a:lt1>
      <a:sysClr val="window" lastClr="FFFFFF"/>
    </a:lt1>
    <a:dk2>
      <a:srgbClr val="44546A"/>
    </a:dk2>
    <a:lt2>
      <a:srgbClr val="E7E6E6"/>
    </a:lt2>
    <a:accent1>
      <a:srgbClr val="138CA7"/>
    </a:accent1>
    <a:accent2>
      <a:srgbClr val="EA355E"/>
    </a:accent2>
    <a:accent3>
      <a:srgbClr val="2E2D3D"/>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PORTUGUESE BANK CALL CAMPAIGN">
    <a:dk1>
      <a:sysClr val="windowText" lastClr="000000"/>
    </a:dk1>
    <a:lt1>
      <a:sysClr val="window" lastClr="FFFFFF"/>
    </a:lt1>
    <a:dk2>
      <a:srgbClr val="44546A"/>
    </a:dk2>
    <a:lt2>
      <a:srgbClr val="E7E6E6"/>
    </a:lt2>
    <a:accent1>
      <a:srgbClr val="138CA7"/>
    </a:accent1>
    <a:accent2>
      <a:srgbClr val="EA355E"/>
    </a:accent2>
    <a:accent3>
      <a:srgbClr val="2E2D3D"/>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PORTUGUESE BANK CALL CAMPAIGN">
    <a:dk1>
      <a:sysClr val="windowText" lastClr="000000"/>
    </a:dk1>
    <a:lt1>
      <a:sysClr val="window" lastClr="FFFFFF"/>
    </a:lt1>
    <a:dk2>
      <a:srgbClr val="44546A"/>
    </a:dk2>
    <a:lt2>
      <a:srgbClr val="E7E6E6"/>
    </a:lt2>
    <a:accent1>
      <a:srgbClr val="138CA7"/>
    </a:accent1>
    <a:accent2>
      <a:srgbClr val="EA355E"/>
    </a:accent2>
    <a:accent3>
      <a:srgbClr val="2E2D3D"/>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PORTUGUESE BANK CALL CAMPAIGN">
    <a:dk1>
      <a:sysClr val="windowText" lastClr="000000"/>
    </a:dk1>
    <a:lt1>
      <a:sysClr val="window" lastClr="FFFFFF"/>
    </a:lt1>
    <a:dk2>
      <a:srgbClr val="44546A"/>
    </a:dk2>
    <a:lt2>
      <a:srgbClr val="E7E6E6"/>
    </a:lt2>
    <a:accent1>
      <a:srgbClr val="138CA7"/>
    </a:accent1>
    <a:accent2>
      <a:srgbClr val="EA355E"/>
    </a:accent2>
    <a:accent3>
      <a:srgbClr val="2E2D3D"/>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PORTUGUESE BANK CALL CAMPAIGN">
    <a:dk1>
      <a:sysClr val="windowText" lastClr="000000"/>
    </a:dk1>
    <a:lt1>
      <a:sysClr val="window" lastClr="FFFFFF"/>
    </a:lt1>
    <a:dk2>
      <a:srgbClr val="44546A"/>
    </a:dk2>
    <a:lt2>
      <a:srgbClr val="E7E6E6"/>
    </a:lt2>
    <a:accent1>
      <a:srgbClr val="138CA7"/>
    </a:accent1>
    <a:accent2>
      <a:srgbClr val="EA355E"/>
    </a:accent2>
    <a:accent3>
      <a:srgbClr val="2E2D3D"/>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1342</TotalTime>
  <Words>915</Words>
  <Application>Microsoft Office PowerPoint</Application>
  <PresentationFormat>Custom</PresentationFormat>
  <Paragraphs>135</Paragraphs>
  <Slides>13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Courier New</vt:lpstr>
      <vt:lpstr>Calibri</vt:lpstr>
      <vt:lpstr>DM Sans Bold</vt:lpstr>
      <vt:lpstr>Arial</vt:lpstr>
      <vt:lpstr>Times New Roman</vt:lpstr>
      <vt:lpstr>DM Sans</vt:lpstr>
      <vt:lpstr>Horizon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Bank Call Campaign</dc:title>
  <dc:creator>G1</dc:creator>
  <dc:description>Presentation - Bank Call Campaign</dc:description>
  <cp:lastModifiedBy>D TECH</cp:lastModifiedBy>
  <cp:revision>5</cp:revision>
  <dcterms:created xsi:type="dcterms:W3CDTF">2006-08-16T00:00:00Z</dcterms:created>
  <dcterms:modified xsi:type="dcterms:W3CDTF">2025-05-26T09:07:29Z</dcterms:modified>
  <dc:identifier>DAGocva9NcA</dc:identifier>
</cp:coreProperties>
</file>